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3"/>
  </p:notesMasterIdLst>
  <p:sldIdLst>
    <p:sldId id="256" r:id="rId2"/>
  </p:sldIdLst>
  <p:sldSz cx="10693400" cy="7562850"/>
  <p:notesSz cx="10693400" cy="756285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Helvetica Neue" panose="020B060402020202020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7" autoAdjust="0"/>
  </p:normalViewPr>
  <p:slideViewPr>
    <p:cSldViewPr snapToGrid="0">
      <p:cViewPr varScale="1">
        <p:scale>
          <a:sx n="105" d="100"/>
          <a:sy n="105" d="100"/>
        </p:scale>
        <p:origin x="1290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82575" y="567200"/>
            <a:ext cx="7129275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1069325" y="3592350"/>
            <a:ext cx="8554700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1612" cy="2836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2217166" y="1468577"/>
            <a:ext cx="6259067" cy="36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217166" y="1468577"/>
            <a:ext cx="6259067" cy="36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2217166" y="1468577"/>
            <a:ext cx="6259067" cy="36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217166" y="1468577"/>
            <a:ext cx="6259067" cy="36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2702941" y="1306652"/>
            <a:ext cx="5336159" cy="36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Service médical en faveur des personnels</a:t>
            </a:r>
            <a:endParaRPr dirty="0"/>
          </a:p>
        </p:txBody>
      </p:sp>
      <p:sp>
        <p:nvSpPr>
          <p:cNvPr id="44" name="Google Shape;44;p7"/>
          <p:cNvSpPr txBox="1"/>
          <p:nvPr/>
        </p:nvSpPr>
        <p:spPr>
          <a:xfrm>
            <a:off x="886155" y="6219850"/>
            <a:ext cx="1423035" cy="351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Mise à jour : </a:t>
            </a:r>
            <a:r>
              <a:rPr lang="fr-FR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30/09/2022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" name="Google Shape;46;p7"/>
          <p:cNvGrpSpPr/>
          <p:nvPr/>
        </p:nvGrpSpPr>
        <p:grpSpPr>
          <a:xfrm>
            <a:off x="2145410" y="1948814"/>
            <a:ext cx="6376670" cy="2832609"/>
            <a:chOff x="2078735" y="2033016"/>
            <a:chExt cx="6376670" cy="2691257"/>
          </a:xfrm>
        </p:grpSpPr>
        <p:sp>
          <p:nvSpPr>
            <p:cNvPr id="47" name="Google Shape;47;p7"/>
            <p:cNvSpPr/>
            <p:nvPr/>
          </p:nvSpPr>
          <p:spPr>
            <a:xfrm>
              <a:off x="2078735" y="2852928"/>
              <a:ext cx="6376670" cy="1871345"/>
            </a:xfrm>
            <a:custGeom>
              <a:avLst/>
              <a:gdLst/>
              <a:ahLst/>
              <a:cxnLst/>
              <a:rect l="l" t="t" r="r" b="b"/>
              <a:pathLst>
                <a:path w="6376670" h="1871345" extrusionOk="0">
                  <a:moveTo>
                    <a:pt x="3188080" y="0"/>
                  </a:moveTo>
                  <a:lnTo>
                    <a:pt x="3188080" y="986917"/>
                  </a:lnTo>
                  <a:lnTo>
                    <a:pt x="3458717" y="986917"/>
                  </a:lnTo>
                </a:path>
                <a:path w="6376670" h="1871345" extrusionOk="0">
                  <a:moveTo>
                    <a:pt x="3188080" y="0"/>
                  </a:moveTo>
                  <a:lnTo>
                    <a:pt x="3188080" y="986917"/>
                  </a:lnTo>
                  <a:lnTo>
                    <a:pt x="2917571" y="986917"/>
                  </a:lnTo>
                </a:path>
                <a:path w="6376670" h="1871345" extrusionOk="0">
                  <a:moveTo>
                    <a:pt x="3188080" y="0"/>
                  </a:moveTo>
                  <a:lnTo>
                    <a:pt x="3188080" y="1679575"/>
                  </a:lnTo>
                  <a:lnTo>
                    <a:pt x="6376289" y="1679575"/>
                  </a:lnTo>
                  <a:lnTo>
                    <a:pt x="6376289" y="1871091"/>
                  </a:lnTo>
                </a:path>
                <a:path w="6376670" h="1871345" extrusionOk="0">
                  <a:moveTo>
                    <a:pt x="3188080" y="0"/>
                  </a:moveTo>
                  <a:lnTo>
                    <a:pt x="3188080" y="1679575"/>
                  </a:lnTo>
                  <a:lnTo>
                    <a:pt x="4250944" y="1679575"/>
                  </a:lnTo>
                  <a:lnTo>
                    <a:pt x="4250944" y="1871091"/>
                  </a:lnTo>
                </a:path>
                <a:path w="6376670" h="1871345" extrusionOk="0">
                  <a:moveTo>
                    <a:pt x="3188080" y="0"/>
                  </a:moveTo>
                  <a:lnTo>
                    <a:pt x="3188080" y="1679575"/>
                  </a:lnTo>
                  <a:lnTo>
                    <a:pt x="2125472" y="1679575"/>
                  </a:lnTo>
                  <a:lnTo>
                    <a:pt x="2125472" y="1871091"/>
                  </a:lnTo>
                </a:path>
                <a:path w="6376670" h="1871345" extrusionOk="0">
                  <a:moveTo>
                    <a:pt x="3188080" y="0"/>
                  </a:moveTo>
                  <a:lnTo>
                    <a:pt x="3188080" y="1679575"/>
                  </a:lnTo>
                  <a:lnTo>
                    <a:pt x="0" y="1679575"/>
                  </a:lnTo>
                  <a:lnTo>
                    <a:pt x="0" y="1871091"/>
                  </a:lnTo>
                </a:path>
              </a:pathLst>
            </a:custGeom>
            <a:noFill/>
            <a:ln w="12175" cap="flat" cmpd="sng">
              <a:solidFill>
                <a:srgbClr val="A3A3A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8" name="Google Shape;48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474463" y="2033016"/>
              <a:ext cx="1584960" cy="8199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" name="Google Shape;49;p7"/>
            <p:cNvSpPr/>
            <p:nvPr/>
          </p:nvSpPr>
          <p:spPr>
            <a:xfrm>
              <a:off x="4474463" y="2033054"/>
              <a:ext cx="1584960" cy="819785"/>
            </a:xfrm>
            <a:custGeom>
              <a:avLst/>
              <a:gdLst/>
              <a:ahLst/>
              <a:cxnLst/>
              <a:rect l="l" t="t" r="r" b="b"/>
              <a:pathLst>
                <a:path w="1584960" h="819785" extrusionOk="0">
                  <a:moveTo>
                    <a:pt x="0" y="819365"/>
                  </a:moveTo>
                  <a:lnTo>
                    <a:pt x="1584706" y="819365"/>
                  </a:lnTo>
                  <a:lnTo>
                    <a:pt x="1584706" y="0"/>
                  </a:lnTo>
                  <a:lnTo>
                    <a:pt x="0" y="0"/>
                  </a:lnTo>
                  <a:lnTo>
                    <a:pt x="0" y="819365"/>
                  </a:lnTo>
                  <a:close/>
                </a:path>
              </a:pathLst>
            </a:custGeom>
            <a:noFill/>
            <a:ln w="9525" cap="flat" cmpd="sng">
              <a:solidFill>
                <a:srgbClr val="EB7B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" name="Google Shape;50;p7"/>
          <p:cNvSpPr txBox="1"/>
          <p:nvPr/>
        </p:nvSpPr>
        <p:spPr>
          <a:xfrm>
            <a:off x="4651375" y="2101342"/>
            <a:ext cx="1371600" cy="446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0" marR="0" lvl="0" indent="0" algn="ctr" rtl="0">
              <a:lnSpc>
                <a:spcPct val="7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Médecin conseiller technique du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334" marR="0" lvl="0" indent="0" algn="ctr" rtl="0">
              <a:lnSpc>
                <a:spcPct val="7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recteur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" name="Google Shape;51;p7"/>
          <p:cNvGrpSpPr/>
          <p:nvPr/>
        </p:nvGrpSpPr>
        <p:grpSpPr>
          <a:xfrm>
            <a:off x="4858130" y="2623616"/>
            <a:ext cx="1426845" cy="478790"/>
            <a:chOff x="4791455" y="2566466"/>
            <a:chExt cx="1426845" cy="478790"/>
          </a:xfrm>
        </p:grpSpPr>
        <p:sp>
          <p:nvSpPr>
            <p:cNvPr id="52" name="Google Shape;52;p7"/>
            <p:cNvSpPr/>
            <p:nvPr/>
          </p:nvSpPr>
          <p:spPr>
            <a:xfrm>
              <a:off x="4791455" y="2566466"/>
              <a:ext cx="1426845" cy="478790"/>
            </a:xfrm>
            <a:custGeom>
              <a:avLst/>
              <a:gdLst/>
              <a:ahLst/>
              <a:cxnLst/>
              <a:rect l="l" t="t" r="r" b="b"/>
              <a:pathLst>
                <a:path w="1426845" h="478789" extrusionOk="0">
                  <a:moveTo>
                    <a:pt x="1426464" y="0"/>
                  </a:moveTo>
                  <a:lnTo>
                    <a:pt x="0" y="0"/>
                  </a:lnTo>
                  <a:lnTo>
                    <a:pt x="0" y="478485"/>
                  </a:lnTo>
                  <a:lnTo>
                    <a:pt x="1426464" y="478485"/>
                  </a:lnTo>
                  <a:lnTo>
                    <a:pt x="14264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7"/>
            <p:cNvSpPr/>
            <p:nvPr/>
          </p:nvSpPr>
          <p:spPr>
            <a:xfrm>
              <a:off x="4791455" y="2566466"/>
              <a:ext cx="1426845" cy="478790"/>
            </a:xfrm>
            <a:custGeom>
              <a:avLst/>
              <a:gdLst/>
              <a:ahLst/>
              <a:cxnLst/>
              <a:rect l="l" t="t" r="r" b="b"/>
              <a:pathLst>
                <a:path w="1426845" h="478789" extrusionOk="0">
                  <a:moveTo>
                    <a:pt x="0" y="478485"/>
                  </a:moveTo>
                  <a:lnTo>
                    <a:pt x="1426464" y="478485"/>
                  </a:lnTo>
                  <a:lnTo>
                    <a:pt x="1426464" y="0"/>
                  </a:lnTo>
                  <a:lnTo>
                    <a:pt x="0" y="0"/>
                  </a:lnTo>
                  <a:lnTo>
                    <a:pt x="0" y="478485"/>
                  </a:lnTo>
                  <a:close/>
                </a:path>
              </a:pathLst>
            </a:custGeom>
            <a:noFill/>
            <a:ln w="12175" cap="flat" cmpd="sng">
              <a:solidFill>
                <a:srgbClr val="EB7B2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" name="Google Shape;54;p7"/>
          <p:cNvSpPr txBox="1"/>
          <p:nvPr/>
        </p:nvSpPr>
        <p:spPr>
          <a:xfrm>
            <a:off x="4892419" y="2781539"/>
            <a:ext cx="1358265" cy="127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marR="0" lvl="0" indent="0" algn="ctr" rtl="0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 Véronique MASSIN</a:t>
            </a:r>
            <a:endParaRPr/>
          </a:p>
        </p:txBody>
      </p:sp>
      <p:grpSp>
        <p:nvGrpSpPr>
          <p:cNvPr id="55" name="Google Shape;55;p7"/>
          <p:cNvGrpSpPr/>
          <p:nvPr/>
        </p:nvGrpSpPr>
        <p:grpSpPr>
          <a:xfrm>
            <a:off x="1352930" y="4762499"/>
            <a:ext cx="1584960" cy="819912"/>
            <a:chOff x="1286255" y="4724399"/>
            <a:chExt cx="1584960" cy="819912"/>
          </a:xfrm>
        </p:grpSpPr>
        <p:pic>
          <p:nvPicPr>
            <p:cNvPr id="56" name="Google Shape;56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86255" y="4724399"/>
              <a:ext cx="1584959" cy="8199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" name="Google Shape;57;p7"/>
            <p:cNvSpPr/>
            <p:nvPr/>
          </p:nvSpPr>
          <p:spPr>
            <a:xfrm>
              <a:off x="1286255" y="4724437"/>
              <a:ext cx="1584960" cy="819785"/>
            </a:xfrm>
            <a:custGeom>
              <a:avLst/>
              <a:gdLst/>
              <a:ahLst/>
              <a:cxnLst/>
              <a:rect l="l" t="t" r="r" b="b"/>
              <a:pathLst>
                <a:path w="1584960" h="819785" extrusionOk="0">
                  <a:moveTo>
                    <a:pt x="0" y="819365"/>
                  </a:moveTo>
                  <a:lnTo>
                    <a:pt x="1584706" y="819365"/>
                  </a:lnTo>
                  <a:lnTo>
                    <a:pt x="1584706" y="0"/>
                  </a:lnTo>
                  <a:lnTo>
                    <a:pt x="0" y="0"/>
                  </a:lnTo>
                  <a:lnTo>
                    <a:pt x="0" y="819365"/>
                  </a:lnTo>
                  <a:close/>
                </a:path>
              </a:pathLst>
            </a:custGeom>
            <a:noFill/>
            <a:ln w="952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" name="Google Shape;58;p7"/>
          <p:cNvSpPr txBox="1"/>
          <p:nvPr/>
        </p:nvSpPr>
        <p:spPr>
          <a:xfrm>
            <a:off x="1486085" y="4823236"/>
            <a:ext cx="1297305" cy="466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55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Médecin des personnels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" name="Google Shape;59;p7"/>
          <p:cNvGrpSpPr/>
          <p:nvPr/>
        </p:nvGrpSpPr>
        <p:grpSpPr>
          <a:xfrm>
            <a:off x="1669922" y="5403341"/>
            <a:ext cx="1426845" cy="594360"/>
            <a:chOff x="1603247" y="5346191"/>
            <a:chExt cx="1426845" cy="594360"/>
          </a:xfrm>
        </p:grpSpPr>
        <p:sp>
          <p:nvSpPr>
            <p:cNvPr id="60" name="Google Shape;60;p7"/>
            <p:cNvSpPr/>
            <p:nvPr/>
          </p:nvSpPr>
          <p:spPr>
            <a:xfrm>
              <a:off x="1603247" y="5346191"/>
              <a:ext cx="1426845" cy="594360"/>
            </a:xfrm>
            <a:custGeom>
              <a:avLst/>
              <a:gdLst/>
              <a:ahLst/>
              <a:cxnLst/>
              <a:rect l="l" t="t" r="r" b="b"/>
              <a:pathLst>
                <a:path w="1426845" h="594360" extrusionOk="0">
                  <a:moveTo>
                    <a:pt x="1426464" y="0"/>
                  </a:moveTo>
                  <a:lnTo>
                    <a:pt x="0" y="0"/>
                  </a:lnTo>
                  <a:lnTo>
                    <a:pt x="0" y="594233"/>
                  </a:lnTo>
                  <a:lnTo>
                    <a:pt x="1426464" y="594233"/>
                  </a:lnTo>
                  <a:lnTo>
                    <a:pt x="14264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7"/>
            <p:cNvSpPr/>
            <p:nvPr/>
          </p:nvSpPr>
          <p:spPr>
            <a:xfrm>
              <a:off x="1603247" y="5346191"/>
              <a:ext cx="1426845" cy="594360"/>
            </a:xfrm>
            <a:custGeom>
              <a:avLst/>
              <a:gdLst/>
              <a:ahLst/>
              <a:cxnLst/>
              <a:rect l="l" t="t" r="r" b="b"/>
              <a:pathLst>
                <a:path w="1426845" h="594360" extrusionOk="0">
                  <a:moveTo>
                    <a:pt x="0" y="594233"/>
                  </a:moveTo>
                  <a:lnTo>
                    <a:pt x="1426464" y="594233"/>
                  </a:lnTo>
                  <a:lnTo>
                    <a:pt x="1426464" y="0"/>
                  </a:lnTo>
                  <a:lnTo>
                    <a:pt x="0" y="0"/>
                  </a:lnTo>
                  <a:lnTo>
                    <a:pt x="0" y="594233"/>
                  </a:lnTo>
                  <a:close/>
                </a:path>
              </a:pathLst>
            </a:custGeom>
            <a:noFill/>
            <a:ln w="1217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" name="Google Shape;62;p7"/>
          <p:cNvSpPr txBox="1"/>
          <p:nvPr/>
        </p:nvSpPr>
        <p:spPr>
          <a:xfrm>
            <a:off x="2033967" y="5553754"/>
            <a:ext cx="971550" cy="39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 Dominique  MORTCHELEWICZ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3" name="Google Shape;63;p7"/>
          <p:cNvGrpSpPr/>
          <p:nvPr/>
        </p:nvGrpSpPr>
        <p:grpSpPr>
          <a:xfrm>
            <a:off x="3477386" y="4762499"/>
            <a:ext cx="1584960" cy="819912"/>
            <a:chOff x="3410711" y="4724399"/>
            <a:chExt cx="1584960" cy="819912"/>
          </a:xfrm>
        </p:grpSpPr>
        <p:pic>
          <p:nvPicPr>
            <p:cNvPr id="64" name="Google Shape;64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10711" y="4724399"/>
              <a:ext cx="1584960" cy="8199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" name="Google Shape;65;p7"/>
            <p:cNvSpPr/>
            <p:nvPr/>
          </p:nvSpPr>
          <p:spPr>
            <a:xfrm>
              <a:off x="3410711" y="4724437"/>
              <a:ext cx="1584960" cy="819785"/>
            </a:xfrm>
            <a:custGeom>
              <a:avLst/>
              <a:gdLst/>
              <a:ahLst/>
              <a:cxnLst/>
              <a:rect l="l" t="t" r="r" b="b"/>
              <a:pathLst>
                <a:path w="1584960" h="819785" extrusionOk="0">
                  <a:moveTo>
                    <a:pt x="0" y="819365"/>
                  </a:moveTo>
                  <a:lnTo>
                    <a:pt x="1584706" y="819365"/>
                  </a:lnTo>
                  <a:lnTo>
                    <a:pt x="1584706" y="0"/>
                  </a:lnTo>
                  <a:lnTo>
                    <a:pt x="0" y="0"/>
                  </a:lnTo>
                  <a:lnTo>
                    <a:pt x="0" y="819365"/>
                  </a:lnTo>
                  <a:close/>
                </a:path>
              </a:pathLst>
            </a:custGeom>
            <a:noFill/>
            <a:ln w="952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" name="Google Shape;66;p7"/>
          <p:cNvGrpSpPr/>
          <p:nvPr/>
        </p:nvGrpSpPr>
        <p:grpSpPr>
          <a:xfrm>
            <a:off x="3794378" y="5378183"/>
            <a:ext cx="1426845" cy="536575"/>
            <a:chOff x="3727703" y="5340083"/>
            <a:chExt cx="1426845" cy="536575"/>
          </a:xfrm>
        </p:grpSpPr>
        <p:sp>
          <p:nvSpPr>
            <p:cNvPr id="67" name="Google Shape;67;p7"/>
            <p:cNvSpPr/>
            <p:nvPr/>
          </p:nvSpPr>
          <p:spPr>
            <a:xfrm>
              <a:off x="3727703" y="5340083"/>
              <a:ext cx="1426845" cy="536575"/>
            </a:xfrm>
            <a:custGeom>
              <a:avLst/>
              <a:gdLst/>
              <a:ahLst/>
              <a:cxnLst/>
              <a:rect l="l" t="t" r="r" b="b"/>
              <a:pathLst>
                <a:path w="1426845" h="536575" extrusionOk="0">
                  <a:moveTo>
                    <a:pt x="1426464" y="0"/>
                  </a:moveTo>
                  <a:lnTo>
                    <a:pt x="0" y="0"/>
                  </a:lnTo>
                  <a:lnTo>
                    <a:pt x="0" y="536079"/>
                  </a:lnTo>
                  <a:lnTo>
                    <a:pt x="1426464" y="536079"/>
                  </a:lnTo>
                  <a:lnTo>
                    <a:pt x="14264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3727703" y="5340083"/>
              <a:ext cx="1426845" cy="536575"/>
            </a:xfrm>
            <a:custGeom>
              <a:avLst/>
              <a:gdLst/>
              <a:ahLst/>
              <a:cxnLst/>
              <a:rect l="l" t="t" r="r" b="b"/>
              <a:pathLst>
                <a:path w="1426845" h="536575" extrusionOk="0">
                  <a:moveTo>
                    <a:pt x="0" y="536079"/>
                  </a:moveTo>
                  <a:lnTo>
                    <a:pt x="1426464" y="536079"/>
                  </a:lnTo>
                  <a:lnTo>
                    <a:pt x="1426464" y="0"/>
                  </a:lnTo>
                  <a:lnTo>
                    <a:pt x="0" y="0"/>
                  </a:lnTo>
                  <a:lnTo>
                    <a:pt x="0" y="536079"/>
                  </a:lnTo>
                  <a:close/>
                </a:path>
              </a:pathLst>
            </a:custGeom>
            <a:noFill/>
            <a:ln w="1217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" name="Google Shape;69;p7"/>
          <p:cNvSpPr txBox="1"/>
          <p:nvPr/>
        </p:nvSpPr>
        <p:spPr>
          <a:xfrm>
            <a:off x="4015740" y="5574791"/>
            <a:ext cx="1179956" cy="203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460375" marR="5080" lvl="0" indent="-448309" algn="l" rtl="0">
              <a:lnSpc>
                <a:spcPct val="18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 Deborah PEREZ-NEZRI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7"/>
          <p:cNvGrpSpPr/>
          <p:nvPr/>
        </p:nvGrpSpPr>
        <p:grpSpPr>
          <a:xfrm>
            <a:off x="5604890" y="4762499"/>
            <a:ext cx="1584960" cy="819912"/>
            <a:chOff x="5538215" y="4724399"/>
            <a:chExt cx="1584960" cy="819912"/>
          </a:xfrm>
        </p:grpSpPr>
        <p:pic>
          <p:nvPicPr>
            <p:cNvPr id="71" name="Google Shape;71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538215" y="4724399"/>
              <a:ext cx="1584960" cy="8199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" name="Google Shape;72;p7"/>
            <p:cNvSpPr/>
            <p:nvPr/>
          </p:nvSpPr>
          <p:spPr>
            <a:xfrm>
              <a:off x="5538215" y="4724437"/>
              <a:ext cx="1584960" cy="819785"/>
            </a:xfrm>
            <a:custGeom>
              <a:avLst/>
              <a:gdLst/>
              <a:ahLst/>
              <a:cxnLst/>
              <a:rect l="l" t="t" r="r" b="b"/>
              <a:pathLst>
                <a:path w="1584959" h="819785" extrusionOk="0">
                  <a:moveTo>
                    <a:pt x="0" y="819365"/>
                  </a:moveTo>
                  <a:lnTo>
                    <a:pt x="1584706" y="819365"/>
                  </a:lnTo>
                  <a:lnTo>
                    <a:pt x="1584706" y="0"/>
                  </a:lnTo>
                  <a:lnTo>
                    <a:pt x="0" y="0"/>
                  </a:lnTo>
                  <a:lnTo>
                    <a:pt x="0" y="819365"/>
                  </a:lnTo>
                  <a:close/>
                </a:path>
              </a:pathLst>
            </a:custGeom>
            <a:noFill/>
            <a:ln w="952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" name="Google Shape;73;p7"/>
          <p:cNvSpPr txBox="1"/>
          <p:nvPr/>
        </p:nvSpPr>
        <p:spPr>
          <a:xfrm>
            <a:off x="5903914" y="4828585"/>
            <a:ext cx="1041400" cy="466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55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Médecin des personnels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4" name="Google Shape;74;p7"/>
          <p:cNvGrpSpPr/>
          <p:nvPr/>
        </p:nvGrpSpPr>
        <p:grpSpPr>
          <a:xfrm>
            <a:off x="5909690" y="5366067"/>
            <a:ext cx="1426845" cy="560705"/>
            <a:chOff x="5843015" y="5327967"/>
            <a:chExt cx="1426845" cy="560705"/>
          </a:xfrm>
        </p:grpSpPr>
        <p:sp>
          <p:nvSpPr>
            <p:cNvPr id="75" name="Google Shape;75;p7"/>
            <p:cNvSpPr/>
            <p:nvPr/>
          </p:nvSpPr>
          <p:spPr>
            <a:xfrm>
              <a:off x="5843015" y="5327967"/>
              <a:ext cx="1426845" cy="560705"/>
            </a:xfrm>
            <a:custGeom>
              <a:avLst/>
              <a:gdLst/>
              <a:ahLst/>
              <a:cxnLst/>
              <a:rect l="l" t="t" r="r" b="b"/>
              <a:pathLst>
                <a:path w="1426845" h="560704" extrusionOk="0">
                  <a:moveTo>
                    <a:pt x="1426464" y="0"/>
                  </a:moveTo>
                  <a:lnTo>
                    <a:pt x="0" y="0"/>
                  </a:lnTo>
                  <a:lnTo>
                    <a:pt x="0" y="560387"/>
                  </a:lnTo>
                  <a:lnTo>
                    <a:pt x="1426464" y="560387"/>
                  </a:lnTo>
                  <a:lnTo>
                    <a:pt x="14264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5843015" y="5327967"/>
              <a:ext cx="1426845" cy="560705"/>
            </a:xfrm>
            <a:custGeom>
              <a:avLst/>
              <a:gdLst/>
              <a:ahLst/>
              <a:cxnLst/>
              <a:rect l="l" t="t" r="r" b="b"/>
              <a:pathLst>
                <a:path w="1426845" h="560704" extrusionOk="0">
                  <a:moveTo>
                    <a:pt x="0" y="560387"/>
                  </a:moveTo>
                  <a:lnTo>
                    <a:pt x="1426464" y="560387"/>
                  </a:lnTo>
                  <a:lnTo>
                    <a:pt x="1426464" y="0"/>
                  </a:lnTo>
                  <a:lnTo>
                    <a:pt x="0" y="0"/>
                  </a:lnTo>
                  <a:lnTo>
                    <a:pt x="0" y="560387"/>
                  </a:lnTo>
                  <a:close/>
                </a:path>
              </a:pathLst>
            </a:custGeom>
            <a:noFill/>
            <a:ln w="1217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" name="Google Shape;77;p7"/>
          <p:cNvSpPr txBox="1"/>
          <p:nvPr/>
        </p:nvSpPr>
        <p:spPr>
          <a:xfrm>
            <a:off x="6147180" y="5574791"/>
            <a:ext cx="1042670" cy="134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 Florence DUCLOS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7"/>
          <p:cNvGrpSpPr/>
          <p:nvPr/>
        </p:nvGrpSpPr>
        <p:grpSpPr>
          <a:xfrm>
            <a:off x="7738871" y="4762499"/>
            <a:ext cx="1584960" cy="819912"/>
            <a:chOff x="7662671" y="4724399"/>
            <a:chExt cx="1584960" cy="819912"/>
          </a:xfrm>
        </p:grpSpPr>
        <p:pic>
          <p:nvPicPr>
            <p:cNvPr id="79" name="Google Shape;79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662671" y="4724399"/>
              <a:ext cx="1584959" cy="8199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" name="Google Shape;80;p7"/>
            <p:cNvSpPr/>
            <p:nvPr/>
          </p:nvSpPr>
          <p:spPr>
            <a:xfrm>
              <a:off x="7662671" y="4724437"/>
              <a:ext cx="1584960" cy="819785"/>
            </a:xfrm>
            <a:custGeom>
              <a:avLst/>
              <a:gdLst/>
              <a:ahLst/>
              <a:cxnLst/>
              <a:rect l="l" t="t" r="r" b="b"/>
              <a:pathLst>
                <a:path w="1584959" h="819785" extrusionOk="0">
                  <a:moveTo>
                    <a:pt x="0" y="819365"/>
                  </a:moveTo>
                  <a:lnTo>
                    <a:pt x="1584705" y="819365"/>
                  </a:lnTo>
                  <a:lnTo>
                    <a:pt x="1584705" y="0"/>
                  </a:lnTo>
                  <a:lnTo>
                    <a:pt x="0" y="0"/>
                  </a:lnTo>
                  <a:lnTo>
                    <a:pt x="0" y="819365"/>
                  </a:lnTo>
                  <a:close/>
                </a:path>
              </a:pathLst>
            </a:custGeom>
            <a:noFill/>
            <a:ln w="952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" name="Google Shape;81;p7"/>
          <p:cNvSpPr txBox="1"/>
          <p:nvPr/>
        </p:nvSpPr>
        <p:spPr>
          <a:xfrm>
            <a:off x="8077326" y="4861940"/>
            <a:ext cx="1117473" cy="420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550" rIns="0" bIns="0" anchor="t" anchorCtr="0">
            <a:spAutoFit/>
          </a:bodyPr>
          <a:lstStyle/>
          <a:p>
            <a:pPr marL="79375" marR="5080" lvl="0" indent="-67310" algn="l" rtl="0">
              <a:lnSpc>
                <a:spcPct val="10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Psychologue du travail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" name="Google Shape;82;p7"/>
          <p:cNvGrpSpPr/>
          <p:nvPr/>
        </p:nvGrpSpPr>
        <p:grpSpPr>
          <a:xfrm>
            <a:off x="8046339" y="5378259"/>
            <a:ext cx="1426845" cy="560705"/>
            <a:chOff x="7979664" y="5340159"/>
            <a:chExt cx="1426845" cy="560705"/>
          </a:xfrm>
        </p:grpSpPr>
        <p:sp>
          <p:nvSpPr>
            <p:cNvPr id="83" name="Google Shape;83;p7"/>
            <p:cNvSpPr/>
            <p:nvPr/>
          </p:nvSpPr>
          <p:spPr>
            <a:xfrm>
              <a:off x="7979664" y="5340159"/>
              <a:ext cx="1426845" cy="560705"/>
            </a:xfrm>
            <a:custGeom>
              <a:avLst/>
              <a:gdLst/>
              <a:ahLst/>
              <a:cxnLst/>
              <a:rect l="l" t="t" r="r" b="b"/>
              <a:pathLst>
                <a:path w="1426845" h="560704" extrusionOk="0">
                  <a:moveTo>
                    <a:pt x="1426464" y="0"/>
                  </a:moveTo>
                  <a:lnTo>
                    <a:pt x="0" y="0"/>
                  </a:lnTo>
                  <a:lnTo>
                    <a:pt x="0" y="560387"/>
                  </a:lnTo>
                  <a:lnTo>
                    <a:pt x="1426464" y="560387"/>
                  </a:lnTo>
                  <a:lnTo>
                    <a:pt x="14264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7979664" y="5340159"/>
              <a:ext cx="1426845" cy="560705"/>
            </a:xfrm>
            <a:custGeom>
              <a:avLst/>
              <a:gdLst/>
              <a:ahLst/>
              <a:cxnLst/>
              <a:rect l="l" t="t" r="r" b="b"/>
              <a:pathLst>
                <a:path w="1426845" h="560704" extrusionOk="0">
                  <a:moveTo>
                    <a:pt x="0" y="560387"/>
                  </a:moveTo>
                  <a:lnTo>
                    <a:pt x="1426464" y="560387"/>
                  </a:lnTo>
                  <a:lnTo>
                    <a:pt x="1426464" y="0"/>
                  </a:lnTo>
                  <a:lnTo>
                    <a:pt x="0" y="0"/>
                  </a:lnTo>
                  <a:lnTo>
                    <a:pt x="0" y="560387"/>
                  </a:lnTo>
                  <a:close/>
                </a:path>
              </a:pathLst>
            </a:custGeom>
            <a:noFill/>
            <a:ln w="1217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" name="Google Shape;85;p7"/>
          <p:cNvSpPr txBox="1"/>
          <p:nvPr/>
        </p:nvSpPr>
        <p:spPr>
          <a:xfrm>
            <a:off x="8235504" y="5607201"/>
            <a:ext cx="1158240" cy="134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N.</a:t>
            </a: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6" name="Google Shape;86;p7"/>
          <p:cNvGrpSpPr/>
          <p:nvPr/>
        </p:nvGrpSpPr>
        <p:grpSpPr>
          <a:xfrm>
            <a:off x="3477386" y="3486149"/>
            <a:ext cx="1584961" cy="819823"/>
            <a:chOff x="3410711" y="3428999"/>
            <a:chExt cx="1584961" cy="819823"/>
          </a:xfrm>
        </p:grpSpPr>
        <p:sp>
          <p:nvSpPr>
            <p:cNvPr id="87" name="Google Shape;87;p7"/>
            <p:cNvSpPr/>
            <p:nvPr/>
          </p:nvSpPr>
          <p:spPr>
            <a:xfrm>
              <a:off x="3410712" y="3428999"/>
              <a:ext cx="1584960" cy="819785"/>
            </a:xfrm>
            <a:custGeom>
              <a:avLst/>
              <a:gdLst/>
              <a:ahLst/>
              <a:cxnLst/>
              <a:rect l="l" t="t" r="r" b="b"/>
              <a:pathLst>
                <a:path w="1584960" h="819785" extrusionOk="0">
                  <a:moveTo>
                    <a:pt x="1584706" y="0"/>
                  </a:moveTo>
                  <a:lnTo>
                    <a:pt x="0" y="0"/>
                  </a:lnTo>
                  <a:lnTo>
                    <a:pt x="0" y="637082"/>
                  </a:lnTo>
                  <a:lnTo>
                    <a:pt x="0" y="819404"/>
                  </a:lnTo>
                  <a:lnTo>
                    <a:pt x="1584706" y="819404"/>
                  </a:lnTo>
                  <a:lnTo>
                    <a:pt x="1584706" y="637082"/>
                  </a:lnTo>
                  <a:lnTo>
                    <a:pt x="1584706" y="0"/>
                  </a:lnTo>
                  <a:close/>
                </a:path>
              </a:pathLst>
            </a:custGeom>
            <a:solidFill>
              <a:srgbClr val="A3A3A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3410711" y="3429037"/>
              <a:ext cx="1584960" cy="819785"/>
            </a:xfrm>
            <a:custGeom>
              <a:avLst/>
              <a:gdLst/>
              <a:ahLst/>
              <a:cxnLst/>
              <a:rect l="l" t="t" r="r" b="b"/>
              <a:pathLst>
                <a:path w="1584960" h="819785" extrusionOk="0">
                  <a:moveTo>
                    <a:pt x="0" y="819365"/>
                  </a:moveTo>
                  <a:lnTo>
                    <a:pt x="1584706" y="819365"/>
                  </a:lnTo>
                  <a:lnTo>
                    <a:pt x="1584706" y="0"/>
                  </a:lnTo>
                  <a:lnTo>
                    <a:pt x="0" y="0"/>
                  </a:lnTo>
                  <a:lnTo>
                    <a:pt x="0" y="819365"/>
                  </a:lnTo>
                  <a:close/>
                </a:path>
              </a:pathLst>
            </a:custGeom>
            <a:noFill/>
            <a:ln w="12175" cap="flat" cmpd="sng">
              <a:solidFill>
                <a:srgbClr val="E7E7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" name="Google Shape;89;p7"/>
          <p:cNvSpPr txBox="1"/>
          <p:nvPr/>
        </p:nvSpPr>
        <p:spPr>
          <a:xfrm>
            <a:off x="3235227" y="3587701"/>
            <a:ext cx="1602359" cy="45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483234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Secrétariat</a:t>
            </a:r>
            <a:endParaRPr/>
          </a:p>
          <a:p>
            <a:pPr marL="483234" marR="0" lvl="0" indent="0" algn="ctr" rtl="0">
              <a:spcBef>
                <a:spcPts val="9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01 44 62 47 37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" name="Google Shape;90;p7"/>
          <p:cNvGrpSpPr/>
          <p:nvPr/>
        </p:nvGrpSpPr>
        <p:grpSpPr>
          <a:xfrm>
            <a:off x="3794378" y="4123232"/>
            <a:ext cx="1426845" cy="274320"/>
            <a:chOff x="3727703" y="4066082"/>
            <a:chExt cx="1426845" cy="274320"/>
          </a:xfrm>
        </p:grpSpPr>
        <p:sp>
          <p:nvSpPr>
            <p:cNvPr id="91" name="Google Shape;91;p7"/>
            <p:cNvSpPr/>
            <p:nvPr/>
          </p:nvSpPr>
          <p:spPr>
            <a:xfrm>
              <a:off x="3727703" y="4066082"/>
              <a:ext cx="1426845" cy="274320"/>
            </a:xfrm>
            <a:custGeom>
              <a:avLst/>
              <a:gdLst/>
              <a:ahLst/>
              <a:cxnLst/>
              <a:rect l="l" t="t" r="r" b="b"/>
              <a:pathLst>
                <a:path w="1426845" h="274320" extrusionOk="0">
                  <a:moveTo>
                    <a:pt x="1426464" y="0"/>
                  </a:moveTo>
                  <a:lnTo>
                    <a:pt x="0" y="0"/>
                  </a:lnTo>
                  <a:lnTo>
                    <a:pt x="0" y="274142"/>
                  </a:lnTo>
                  <a:lnTo>
                    <a:pt x="1426464" y="274142"/>
                  </a:lnTo>
                  <a:lnTo>
                    <a:pt x="1426464" y="0"/>
                  </a:lnTo>
                  <a:close/>
                </a:path>
              </a:pathLst>
            </a:custGeom>
            <a:solidFill>
              <a:srgbClr val="FFFFFF">
                <a:alpha val="8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3727703" y="4066082"/>
              <a:ext cx="1426845" cy="274320"/>
            </a:xfrm>
            <a:custGeom>
              <a:avLst/>
              <a:gdLst/>
              <a:ahLst/>
              <a:cxnLst/>
              <a:rect l="l" t="t" r="r" b="b"/>
              <a:pathLst>
                <a:path w="1426845" h="274320" extrusionOk="0">
                  <a:moveTo>
                    <a:pt x="0" y="274142"/>
                  </a:moveTo>
                  <a:lnTo>
                    <a:pt x="1426464" y="274142"/>
                  </a:lnTo>
                  <a:lnTo>
                    <a:pt x="1426464" y="0"/>
                  </a:lnTo>
                  <a:lnTo>
                    <a:pt x="0" y="0"/>
                  </a:lnTo>
                  <a:lnTo>
                    <a:pt x="0" y="274142"/>
                  </a:lnTo>
                  <a:close/>
                </a:path>
              </a:pathLst>
            </a:custGeom>
            <a:noFill/>
            <a:ln w="12175" cap="flat" cmpd="sng">
              <a:solidFill>
                <a:srgbClr val="A3A3A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" name="Google Shape;93;p7"/>
          <p:cNvSpPr txBox="1"/>
          <p:nvPr/>
        </p:nvSpPr>
        <p:spPr>
          <a:xfrm>
            <a:off x="3669029" y="4195619"/>
            <a:ext cx="1393317" cy="134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483234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Delphine MICHEL</a:t>
            </a: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4" name="Google Shape;94;p7"/>
          <p:cNvGrpSpPr/>
          <p:nvPr/>
        </p:nvGrpSpPr>
        <p:grpSpPr>
          <a:xfrm>
            <a:off x="5604890" y="3486149"/>
            <a:ext cx="1584961" cy="819823"/>
            <a:chOff x="5538215" y="3428999"/>
            <a:chExt cx="1584961" cy="819823"/>
          </a:xfrm>
        </p:grpSpPr>
        <p:sp>
          <p:nvSpPr>
            <p:cNvPr id="95" name="Google Shape;95;p7"/>
            <p:cNvSpPr/>
            <p:nvPr/>
          </p:nvSpPr>
          <p:spPr>
            <a:xfrm>
              <a:off x="5538216" y="3428999"/>
              <a:ext cx="1584960" cy="819785"/>
            </a:xfrm>
            <a:custGeom>
              <a:avLst/>
              <a:gdLst/>
              <a:ahLst/>
              <a:cxnLst/>
              <a:rect l="l" t="t" r="r" b="b"/>
              <a:pathLst>
                <a:path w="1584959" h="819785" extrusionOk="0">
                  <a:moveTo>
                    <a:pt x="1584706" y="0"/>
                  </a:moveTo>
                  <a:lnTo>
                    <a:pt x="0" y="0"/>
                  </a:lnTo>
                  <a:lnTo>
                    <a:pt x="0" y="637082"/>
                  </a:lnTo>
                  <a:lnTo>
                    <a:pt x="0" y="819404"/>
                  </a:lnTo>
                  <a:lnTo>
                    <a:pt x="1584706" y="819404"/>
                  </a:lnTo>
                  <a:lnTo>
                    <a:pt x="1584706" y="637082"/>
                  </a:lnTo>
                  <a:lnTo>
                    <a:pt x="1584706" y="0"/>
                  </a:lnTo>
                  <a:close/>
                </a:path>
              </a:pathLst>
            </a:custGeom>
            <a:solidFill>
              <a:srgbClr val="A3A3A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7"/>
            <p:cNvSpPr/>
            <p:nvPr/>
          </p:nvSpPr>
          <p:spPr>
            <a:xfrm>
              <a:off x="5538215" y="3429037"/>
              <a:ext cx="1584960" cy="819785"/>
            </a:xfrm>
            <a:custGeom>
              <a:avLst/>
              <a:gdLst/>
              <a:ahLst/>
              <a:cxnLst/>
              <a:rect l="l" t="t" r="r" b="b"/>
              <a:pathLst>
                <a:path w="1584959" h="819785" extrusionOk="0">
                  <a:moveTo>
                    <a:pt x="0" y="819365"/>
                  </a:moveTo>
                  <a:lnTo>
                    <a:pt x="1584706" y="819365"/>
                  </a:lnTo>
                  <a:lnTo>
                    <a:pt x="1584706" y="0"/>
                  </a:lnTo>
                  <a:lnTo>
                    <a:pt x="0" y="0"/>
                  </a:lnTo>
                  <a:lnTo>
                    <a:pt x="0" y="819365"/>
                  </a:lnTo>
                  <a:close/>
                </a:path>
              </a:pathLst>
            </a:custGeom>
            <a:noFill/>
            <a:ln w="12175" cap="flat" cmpd="sng">
              <a:solidFill>
                <a:srgbClr val="E7E7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7"/>
          <p:cNvSpPr txBox="1"/>
          <p:nvPr/>
        </p:nvSpPr>
        <p:spPr>
          <a:xfrm>
            <a:off x="5327269" y="3587701"/>
            <a:ext cx="1762506" cy="68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483234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Secrétariat</a:t>
            </a:r>
            <a:endParaRPr/>
          </a:p>
          <a:p>
            <a:pPr marL="483234" marR="0" lvl="0" indent="0" algn="ctr" rtl="0">
              <a:spcBef>
                <a:spcPts val="9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01 44 62 47 28</a:t>
            </a:r>
            <a:endParaRPr/>
          </a:p>
          <a:p>
            <a:pPr marL="12700" marR="0" lvl="0" indent="0" algn="l" rtl="0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5921882" y="4123232"/>
            <a:ext cx="1426845" cy="274320"/>
            <a:chOff x="5855207" y="4066082"/>
            <a:chExt cx="1426845" cy="274320"/>
          </a:xfrm>
        </p:grpSpPr>
        <p:sp>
          <p:nvSpPr>
            <p:cNvPr id="99" name="Google Shape;99;p7"/>
            <p:cNvSpPr/>
            <p:nvPr/>
          </p:nvSpPr>
          <p:spPr>
            <a:xfrm>
              <a:off x="5855207" y="4066082"/>
              <a:ext cx="1426845" cy="274320"/>
            </a:xfrm>
            <a:custGeom>
              <a:avLst/>
              <a:gdLst/>
              <a:ahLst/>
              <a:cxnLst/>
              <a:rect l="l" t="t" r="r" b="b"/>
              <a:pathLst>
                <a:path w="1426845" h="274320" extrusionOk="0">
                  <a:moveTo>
                    <a:pt x="1426464" y="0"/>
                  </a:moveTo>
                  <a:lnTo>
                    <a:pt x="0" y="0"/>
                  </a:lnTo>
                  <a:lnTo>
                    <a:pt x="0" y="274142"/>
                  </a:lnTo>
                  <a:lnTo>
                    <a:pt x="1426464" y="274142"/>
                  </a:lnTo>
                  <a:lnTo>
                    <a:pt x="1426464" y="0"/>
                  </a:lnTo>
                  <a:close/>
                </a:path>
              </a:pathLst>
            </a:custGeom>
            <a:solidFill>
              <a:srgbClr val="FFFFFF">
                <a:alpha val="8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5855207" y="4066082"/>
              <a:ext cx="1426845" cy="274320"/>
            </a:xfrm>
            <a:custGeom>
              <a:avLst/>
              <a:gdLst/>
              <a:ahLst/>
              <a:cxnLst/>
              <a:rect l="l" t="t" r="r" b="b"/>
              <a:pathLst>
                <a:path w="1426845" h="274320" extrusionOk="0">
                  <a:moveTo>
                    <a:pt x="0" y="274142"/>
                  </a:moveTo>
                  <a:lnTo>
                    <a:pt x="1426464" y="274142"/>
                  </a:lnTo>
                  <a:lnTo>
                    <a:pt x="1426464" y="0"/>
                  </a:lnTo>
                  <a:lnTo>
                    <a:pt x="0" y="0"/>
                  </a:lnTo>
                  <a:lnTo>
                    <a:pt x="0" y="274142"/>
                  </a:lnTo>
                  <a:close/>
                </a:path>
              </a:pathLst>
            </a:custGeom>
            <a:noFill/>
            <a:ln w="12175" cap="flat" cmpd="sng">
              <a:solidFill>
                <a:srgbClr val="A3A3A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7"/>
          <p:cNvSpPr txBox="1"/>
          <p:nvPr/>
        </p:nvSpPr>
        <p:spPr>
          <a:xfrm>
            <a:off x="5760590" y="4194167"/>
            <a:ext cx="1329185" cy="134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488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Céline GRUNDRICK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7"/>
          <p:cNvSpPr txBox="1"/>
          <p:nvPr/>
        </p:nvSpPr>
        <p:spPr>
          <a:xfrm>
            <a:off x="3628448" y="4823039"/>
            <a:ext cx="1297305" cy="466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55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Médecin des personnels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61" y="290799"/>
            <a:ext cx="1248611" cy="12564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58</Words>
  <Application>Microsoft Office PowerPoint</Application>
  <PresentationFormat>Personnalisé</PresentationFormat>
  <Paragraphs>19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Calibri</vt:lpstr>
      <vt:lpstr>Helvetica Neue</vt:lpstr>
      <vt:lpstr>Arial</vt:lpstr>
      <vt:lpstr>Office Theme</vt:lpstr>
      <vt:lpstr>Service médical en faveur des personnels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médical en faveur des personnels</dc:title>
  <dc:creator>Tiphaine Georget</dc:creator>
  <cp:lastModifiedBy>Utilisateur Windows</cp:lastModifiedBy>
  <cp:revision>2</cp:revision>
  <dcterms:modified xsi:type="dcterms:W3CDTF">2022-09-30T12:29:54Z</dcterms:modified>
</cp:coreProperties>
</file>