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751" r:id="rId7"/>
  </p:sldMasterIdLst>
  <p:notesMasterIdLst>
    <p:notesMasterId r:id="rId29"/>
  </p:notesMasterIdLst>
  <p:handoutMasterIdLst>
    <p:handoutMasterId r:id="rId30"/>
  </p:handoutMasterIdLst>
  <p:sldIdLst>
    <p:sldId id="277" r:id="rId8"/>
    <p:sldId id="264" r:id="rId9"/>
    <p:sldId id="278" r:id="rId10"/>
    <p:sldId id="258" r:id="rId11"/>
    <p:sldId id="286" r:id="rId12"/>
    <p:sldId id="284" r:id="rId13"/>
    <p:sldId id="287" r:id="rId14"/>
    <p:sldId id="288" r:id="rId15"/>
    <p:sldId id="293" r:id="rId16"/>
    <p:sldId id="294" r:id="rId17"/>
    <p:sldId id="282" r:id="rId18"/>
    <p:sldId id="292" r:id="rId19"/>
    <p:sldId id="335" r:id="rId20"/>
    <p:sldId id="328" r:id="rId21"/>
    <p:sldId id="280" r:id="rId22"/>
    <p:sldId id="334" r:id="rId23"/>
    <p:sldId id="329" r:id="rId24"/>
    <p:sldId id="336" r:id="rId25"/>
    <p:sldId id="331" r:id="rId26"/>
    <p:sldId id="337" r:id="rId27"/>
    <p:sldId id="289" r:id="rId28"/>
  </p:sldIdLst>
  <p:sldSz cx="9144000" cy="5143500" type="screen16x9"/>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5" userDrawn="1">
          <p15:clr>
            <a:srgbClr val="A4A3A4"/>
          </p15:clr>
        </p15:guide>
        <p15:guide id="2" pos="226" userDrawn="1">
          <p15:clr>
            <a:srgbClr val="A4A3A4"/>
          </p15:clr>
        </p15:guide>
        <p15:guide id="3" orient="horz" pos="2799" userDrawn="1">
          <p15:clr>
            <a:srgbClr val="A4A3A4"/>
          </p15:clr>
        </p15:guide>
        <p15:guide id="4" pos="55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ECC"/>
    <a:srgbClr val="F5DC15"/>
    <a:srgbClr val="E7E0D8"/>
    <a:srgbClr val="D86ECC"/>
    <a:srgbClr val="F2F1E4"/>
    <a:srgbClr val="D0C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p:normalViewPr>
  <p:slideViewPr>
    <p:cSldViewPr snapToGrid="0">
      <p:cViewPr>
        <p:scale>
          <a:sx n="50" d="100"/>
          <a:sy n="50" d="100"/>
        </p:scale>
        <p:origin x="150" y="696"/>
      </p:cViewPr>
      <p:guideLst>
        <p:guide orient="horz" pos="645"/>
        <p:guide pos="226"/>
        <p:guide orient="horz" pos="2799"/>
        <p:guide pos="5534"/>
      </p:guideLst>
    </p:cSldViewPr>
  </p:slideViewPr>
  <p:notesTextViewPr>
    <p:cViewPr>
      <p:scale>
        <a:sx n="3" d="2"/>
        <a:sy n="3" d="2"/>
      </p:scale>
      <p:origin x="0" y="0"/>
    </p:cViewPr>
  </p:notesTextViewPr>
  <p:notesViewPr>
    <p:cSldViewPr snapToGrid="0" showGuides="1">
      <p:cViewPr varScale="1">
        <p:scale>
          <a:sx n="64" d="100"/>
          <a:sy n="64" d="100"/>
        </p:scale>
        <p:origin x="3053"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F544B20-408B-3BDC-BE5F-479E4157A296}"/>
              </a:ext>
            </a:extLst>
          </p:cNvPr>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PingFang SC" pitchFamily="2"/>
              <a:cs typeface="Arial Unicode MS" pitchFamily="2"/>
            </a:endParaRPr>
          </a:p>
        </p:txBody>
      </p:sp>
      <p:sp>
        <p:nvSpPr>
          <p:cNvPr id="3" name="Espace réservé de la date 2">
            <a:extLst>
              <a:ext uri="{FF2B5EF4-FFF2-40B4-BE49-F238E27FC236}">
                <a16:creationId xmlns:a16="http://schemas.microsoft.com/office/drawing/2014/main" id="{583D97D4-E272-2D73-CAC2-9CC2E5821A07}"/>
              </a:ext>
            </a:extLst>
          </p:cNvPr>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PingFang SC" pitchFamily="2"/>
              <a:cs typeface="Arial Unicode MS" pitchFamily="2"/>
            </a:endParaRPr>
          </a:p>
        </p:txBody>
      </p:sp>
      <p:sp>
        <p:nvSpPr>
          <p:cNvPr id="4" name="Espace réservé du pied de page 3">
            <a:extLst>
              <a:ext uri="{FF2B5EF4-FFF2-40B4-BE49-F238E27FC236}">
                <a16:creationId xmlns:a16="http://schemas.microsoft.com/office/drawing/2014/main" id="{759EB3CB-C347-7F5F-F5D5-C56C8B03E1C4}"/>
              </a:ext>
            </a:extLst>
          </p:cNvPr>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PingFang SC" pitchFamily="2"/>
              <a:cs typeface="Arial Unicode MS" pitchFamily="2"/>
            </a:endParaRPr>
          </a:p>
        </p:txBody>
      </p:sp>
      <p:sp>
        <p:nvSpPr>
          <p:cNvPr id="5" name="Espace réservé du numéro de diapositive 4">
            <a:extLst>
              <a:ext uri="{FF2B5EF4-FFF2-40B4-BE49-F238E27FC236}">
                <a16:creationId xmlns:a16="http://schemas.microsoft.com/office/drawing/2014/main" id="{B5DA4323-411C-1839-2551-279F94A51394}"/>
              </a:ext>
            </a:extLst>
          </p:cNvPr>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7062A4CC-84BE-E149-BCCF-96154A146188}" type="slidenum">
              <a:t>‹N°›</a:t>
            </a:fld>
            <a:endParaRPr lang="fr-FR" sz="1400" b="0" i="0" u="none" strike="noStrike" kern="1200" cap="none">
              <a:ln>
                <a:noFill/>
              </a:ln>
              <a:latin typeface="Liberation Sans" pitchFamily="18"/>
              <a:ea typeface="PingFang SC" pitchFamily="2"/>
              <a:cs typeface="Arial Unicode MS" pitchFamily="2"/>
            </a:endParaRPr>
          </a:p>
        </p:txBody>
      </p:sp>
    </p:spTree>
    <p:extLst>
      <p:ext uri="{BB962C8B-B14F-4D97-AF65-F5344CB8AC3E}">
        <p14:creationId xmlns:p14="http://schemas.microsoft.com/office/powerpoint/2010/main" val="866638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367" userDrawn="1">
          <p15:clr>
            <a:srgbClr val="F26B43"/>
          </p15:clr>
        </p15:guide>
        <p15:guide id="2" pos="238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D5797A-A8A0-3477-EE22-B311900BD6A5}"/>
              </a:ext>
            </a:extLst>
          </p:cNvPr>
          <p:cNvSpPr>
            <a:spLocks noGrp="1" noRot="1" noChangeAspect="1"/>
          </p:cNvSpPr>
          <p:nvPr>
            <p:ph type="sldImg" idx="2"/>
          </p:nvPr>
        </p:nvSpPr>
        <p:spPr>
          <a:xfrm>
            <a:off x="216000" y="812520"/>
            <a:ext cx="7127279" cy="4008959"/>
          </a:xfrm>
          <a:prstGeom prst="rect">
            <a:avLst/>
          </a:prstGeom>
          <a:noFill/>
          <a:ln>
            <a:noFill/>
            <a:prstDash val="solid"/>
          </a:ln>
        </p:spPr>
      </p:sp>
      <p:sp>
        <p:nvSpPr>
          <p:cNvPr id="3" name="Espace réservé des notes 2">
            <a:extLst>
              <a:ext uri="{FF2B5EF4-FFF2-40B4-BE49-F238E27FC236}">
                <a16:creationId xmlns:a16="http://schemas.microsoft.com/office/drawing/2014/main" id="{3F68B8CB-A502-06DA-283E-F1F4ED3A4AF3}"/>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A7533559-3ED5-DFFF-27E1-D71747566982}"/>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Tahoma"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29E38E68-FFBA-1F5F-E8FD-53C70E2DDEDA}"/>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Tahoma"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DBFAE14A-BF35-FA15-8CAA-92421993A7C3}"/>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fr-FR" sz="1400" kern="1200">
                <a:latin typeface="Liberation Serif" pitchFamily="18"/>
                <a:ea typeface="Tahoma"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52BA9C98-1FD7-5121-B1D9-136142F3EC77}"/>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fr-FR" sz="1400" kern="1200">
                <a:latin typeface="Liberation Serif" pitchFamily="18"/>
                <a:ea typeface="Tahoma" pitchFamily="2"/>
                <a:cs typeface="Tahoma" pitchFamily="2"/>
              </a:defRPr>
            </a:lvl1pPr>
          </a:lstStyle>
          <a:p>
            <a:pPr lvl="0"/>
            <a:fld id="{266EBE1F-E8CF-C441-9D92-9A69712441B8}" type="slidenum">
              <a:t>‹N°›</a:t>
            </a:fld>
            <a:endParaRPr lang="fr-FR"/>
          </a:p>
        </p:txBody>
      </p:sp>
    </p:spTree>
    <p:extLst>
      <p:ext uri="{BB962C8B-B14F-4D97-AF65-F5344CB8AC3E}">
        <p14:creationId xmlns:p14="http://schemas.microsoft.com/office/powerpoint/2010/main" val="136944218"/>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Liberation Sans" pitchFamily="18"/>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marL="174625" marR="0" lvl="0" indent="-174625" defTabSz="914400" rtl="0" eaLnBrk="1" fontAlgn="auto" latinLnBrk="0" hangingPunct="0">
              <a:lnSpc>
                <a:spcPct val="100000"/>
              </a:lnSpc>
              <a:spcBef>
                <a:spcPts val="0"/>
              </a:spcBef>
              <a:spcAft>
                <a:spcPts val="0"/>
              </a:spcAft>
              <a:buClrTx/>
              <a:buSzTx/>
              <a:buFontTx/>
              <a:buChar char="-"/>
              <a:tabLst/>
              <a:defRPr/>
            </a:pPr>
            <a:r>
              <a:rPr lang="fr-FR" sz="2000" dirty="0">
                <a:latin typeface="Marianne" panose="02000000000000000000" pitchFamily="50" charset="0"/>
              </a:rPr>
              <a:t>Sur une ligne droite affichée (écran, tableau) =&gt; où positionner votre carte (du « très étonné » à « pas du tout surpris ») ?</a:t>
            </a:r>
          </a:p>
          <a:p>
            <a:pPr marL="174625" indent="-174625">
              <a:buFontTx/>
              <a:buChar char="-"/>
            </a:pPr>
            <a:r>
              <a:rPr lang="fr-FR" sz="2000" dirty="0">
                <a:latin typeface="Marianne" panose="02000000000000000000" pitchFamily="50" charset="0"/>
              </a:rPr>
              <a:t>Dans la salle, rapprochez-vous des personnes ayant un témoignage qui se rapproche du vôtre en termes de « posture face à l’IA à l’école » (Activité de débat mouvant)</a:t>
            </a:r>
          </a:p>
          <a:p>
            <a:pPr marL="174625" indent="-174625">
              <a:buFontTx/>
              <a:buChar char="-"/>
            </a:pPr>
            <a:r>
              <a:rPr lang="fr-FR" sz="2000" dirty="0">
                <a:latin typeface="Marianne" panose="02000000000000000000" pitchFamily="50" charset="0"/>
              </a:rPr>
              <a:t>Dans la salle, positionnez-vous par rapport au tableau (plus vous êtes loin du tableau, plus vous pensez que la posture de l’élève face à l’IA peut nuire à ses apprentissages).</a:t>
            </a:r>
          </a:p>
          <a:p>
            <a:endParaRPr lang="fr-FR" dirty="0"/>
          </a:p>
        </p:txBody>
      </p:sp>
      <p:sp>
        <p:nvSpPr>
          <p:cNvPr id="4" name="Espace réservé du numéro de diapositive 3"/>
          <p:cNvSpPr>
            <a:spLocks noGrp="1"/>
          </p:cNvSpPr>
          <p:nvPr>
            <p:ph type="sldNum" sz="quarter" idx="5"/>
          </p:nvPr>
        </p:nvSpPr>
        <p:spPr/>
        <p:txBody>
          <a:bodyPr/>
          <a:lstStyle/>
          <a:p>
            <a:pPr lvl="0"/>
            <a:fld id="{266EBE1F-E8CF-C441-9D92-9A69712441B8}" type="slidenum">
              <a:rPr lang="fr-FR" smtClean="0"/>
              <a:t>6</a:t>
            </a:fld>
            <a:endParaRPr lang="fr-FR"/>
          </a:p>
        </p:txBody>
      </p:sp>
    </p:spTree>
    <p:extLst>
      <p:ext uri="{BB962C8B-B14F-4D97-AF65-F5344CB8AC3E}">
        <p14:creationId xmlns:p14="http://schemas.microsoft.com/office/powerpoint/2010/main" val="100403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a:t>L’image en bas à gauche permet de revenir à la situation initiale</a:t>
            </a:r>
          </a:p>
        </p:txBody>
      </p:sp>
      <p:sp>
        <p:nvSpPr>
          <p:cNvPr id="4" name="Espace réservé du numéro de diapositive 3"/>
          <p:cNvSpPr>
            <a:spLocks noGrp="1"/>
          </p:cNvSpPr>
          <p:nvPr>
            <p:ph type="sldNum" sz="quarter" idx="5"/>
          </p:nvPr>
        </p:nvSpPr>
        <p:spPr/>
        <p:txBody>
          <a:bodyPr/>
          <a:lstStyle/>
          <a:p>
            <a:pPr lvl="0"/>
            <a:fld id="{266EBE1F-E8CF-C441-9D92-9A69712441B8}" type="slidenum">
              <a:rPr lang="fr-FR" smtClean="0"/>
              <a:t>9</a:t>
            </a:fld>
            <a:endParaRPr lang="fr-FR"/>
          </a:p>
        </p:txBody>
      </p:sp>
    </p:spTree>
    <p:extLst>
      <p:ext uri="{BB962C8B-B14F-4D97-AF65-F5344CB8AC3E}">
        <p14:creationId xmlns:p14="http://schemas.microsoft.com/office/powerpoint/2010/main" val="72329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a:t>Des possibles si les participants et participantes manque d’inspiration</a:t>
            </a:r>
          </a:p>
        </p:txBody>
      </p:sp>
      <p:sp>
        <p:nvSpPr>
          <p:cNvPr id="4" name="Espace réservé du numéro de diapositive 3"/>
          <p:cNvSpPr>
            <a:spLocks noGrp="1"/>
          </p:cNvSpPr>
          <p:nvPr>
            <p:ph type="sldNum" sz="quarter" idx="5"/>
          </p:nvPr>
        </p:nvSpPr>
        <p:spPr/>
        <p:txBody>
          <a:bodyPr/>
          <a:lstStyle/>
          <a:p>
            <a:pPr lvl="0"/>
            <a:fld id="{266EBE1F-E8CF-C441-9D92-9A69712441B8}" type="slidenum">
              <a:rPr lang="fr-FR" smtClean="0"/>
              <a:t>13</a:t>
            </a:fld>
            <a:endParaRPr lang="fr-FR"/>
          </a:p>
        </p:txBody>
      </p:sp>
    </p:spTree>
    <p:extLst>
      <p:ext uri="{BB962C8B-B14F-4D97-AF65-F5344CB8AC3E}">
        <p14:creationId xmlns:p14="http://schemas.microsoft.com/office/powerpoint/2010/main" val="393678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0" name="PlaceHolder 1"/>
          <p:cNvSpPr>
            <a:spLocks noGrp="1" noRot="1" noChangeAspect="1"/>
          </p:cNvSpPr>
          <p:nvPr>
            <p:ph type="sldImg"/>
          </p:nvPr>
        </p:nvSpPr>
        <p:spPr>
          <a:xfrm>
            <a:off x="217488" y="812800"/>
            <a:ext cx="7123112" cy="4006850"/>
          </a:xfrm>
          <a:prstGeom prst="rect">
            <a:avLst/>
          </a:prstGeom>
          <a:ln w="0">
            <a:noFill/>
          </a:ln>
        </p:spPr>
      </p:sp>
      <p:sp>
        <p:nvSpPr>
          <p:cNvPr id="3151" name="PlaceHolder 2"/>
          <p:cNvSpPr>
            <a:spLocks noGrp="1"/>
          </p:cNvSpPr>
          <p:nvPr>
            <p:ph type="body"/>
          </p:nvPr>
        </p:nvSpPr>
        <p:spPr>
          <a:xfrm>
            <a:off x="756000" y="5078520"/>
            <a:ext cx="6045480" cy="4808880"/>
          </a:xfrm>
          <a:prstGeom prst="rect">
            <a:avLst/>
          </a:prstGeom>
          <a:noFill/>
          <a:ln w="0">
            <a:noFill/>
          </a:ln>
        </p:spPr>
        <p:txBody>
          <a:bodyPr lIns="0" tIns="0" rIns="0" bIns="0" anchor="t">
            <a:noAutofit/>
          </a:bodyPr>
          <a:lstStyle/>
          <a:p>
            <a:pPr indent="0">
              <a:lnSpc>
                <a:spcPct val="100000"/>
              </a:lnSpc>
              <a:buNone/>
              <a:tabLst>
                <a:tab pos="0" algn="l"/>
              </a:tabLst>
            </a:pPr>
            <a:r>
              <a:rPr lang="fr-FR" sz="2000" b="0" u="none" strike="noStrike">
                <a:solidFill>
                  <a:srgbClr val="000000"/>
                </a:solidFill>
                <a:effectLst/>
                <a:uFillTx/>
                <a:latin typeface="Calibri"/>
              </a:rPr>
              <a:t>Recommandations DRANE – DRASI</a:t>
            </a:r>
          </a:p>
          <a:p>
            <a:pPr marL="216000" indent="-216000" defTabSz="914400">
              <a:lnSpc>
                <a:spcPct val="100000"/>
              </a:lnSpc>
              <a:buNone/>
              <a:tabLst>
                <a:tab pos="0" algn="l"/>
              </a:tabLst>
            </a:pPr>
            <a:r>
              <a:rPr lang="fr-FR" sz="2000" b="0" u="none" strike="noStrike">
                <a:solidFill>
                  <a:srgbClr val="000000"/>
                </a:solidFill>
                <a:effectLst/>
                <a:uFillTx/>
                <a:latin typeface="Calibri"/>
              </a:rPr>
              <a:t>A partir de la 5</a:t>
            </a:r>
            <a:r>
              <a:rPr lang="fr-FR" sz="2000" b="0" u="none" strike="noStrike" baseline="30000">
                <a:solidFill>
                  <a:srgbClr val="000000"/>
                </a:solidFill>
                <a:effectLst/>
                <a:uFillTx/>
                <a:latin typeface="Calibri"/>
              </a:rPr>
              <a:t>ème</a:t>
            </a:r>
            <a:r>
              <a:rPr lang="fr-FR" sz="2000" b="0" u="none" strike="noStrike">
                <a:solidFill>
                  <a:srgbClr val="000000"/>
                </a:solidFill>
                <a:effectLst/>
                <a:uFillTx/>
                <a:latin typeface="Calibri"/>
              </a:rPr>
              <a:t> =&gt; Recommandation UNESCO : </a:t>
            </a:r>
            <a:r>
              <a:rPr lang="fr-FR" sz="2000" b="0" u="none" strike="noStrike">
                <a:solidFill>
                  <a:srgbClr val="000000"/>
                </a:solidFill>
                <a:effectLst/>
                <a:uFillTx/>
                <a:latin typeface="Marianne"/>
              </a:rPr>
              <a:t>Orientations pour l’IA Générative dans l’éducation et la recherche, 2023 </a:t>
            </a:r>
            <a:r>
              <a:rPr lang="fr-FR" sz="2000" b="0" u="none" strike="noStrike">
                <a:solidFill>
                  <a:srgbClr val="000000"/>
                </a:solidFill>
                <a:effectLst/>
                <a:uFillTx/>
                <a:latin typeface="Wingdings"/>
              </a:rPr>
              <a:t></a:t>
            </a:r>
            <a:r>
              <a:rPr lang="fr-FR" sz="2000" b="0" u="none" strike="noStrike">
                <a:solidFill>
                  <a:srgbClr val="000000"/>
                </a:solidFill>
                <a:effectLst/>
                <a:uFillTx/>
                <a:latin typeface="Marianne"/>
              </a:rPr>
              <a:t> Pas avant 13 ans d’usage direct d’une IA générative par l’élève, mais possible d’éduquer à l’IA avant.</a:t>
            </a:r>
            <a:endParaRPr lang="fr-FR" sz="2000" b="0" u="none" strike="noStrike">
              <a:solidFill>
                <a:srgbClr val="000000"/>
              </a:solidFill>
              <a:effectLst/>
              <a:uFillTx/>
              <a:latin typeface="Calibri"/>
            </a:endParaRPr>
          </a:p>
          <a:p>
            <a:pPr marL="216000" indent="0" defTabSz="914400">
              <a:lnSpc>
                <a:spcPct val="100000"/>
              </a:lnSpc>
              <a:buNone/>
              <a:tabLst>
                <a:tab pos="0" algn="l"/>
              </a:tabLst>
            </a:pPr>
            <a:endParaRPr lang="fr-FR" sz="2000" b="0" u="none" strike="noStrike">
              <a:solidFill>
                <a:srgbClr val="000000"/>
              </a:solidFill>
              <a:effectLst/>
              <a:uFillTx/>
              <a:latin typeface="Calibri"/>
            </a:endParaRPr>
          </a:p>
        </p:txBody>
      </p:sp>
      <p:sp>
        <p:nvSpPr>
          <p:cNvPr id="3152" name="PlaceHolder 3"/>
          <p:cNvSpPr>
            <a:spLocks noGrp="1"/>
          </p:cNvSpPr>
          <p:nvPr>
            <p:ph type="sldNum" idx="197"/>
          </p:nvPr>
        </p:nvSpPr>
        <p:spPr>
          <a:xfrm>
            <a:off x="4278960" y="10157400"/>
            <a:ext cx="3278520" cy="532080"/>
          </a:xfrm>
          <a:prstGeom prst="rect">
            <a:avLst/>
          </a:prstGeom>
          <a:noFill/>
          <a:ln w="0">
            <a:noFill/>
          </a:ln>
        </p:spPr>
        <p:txBody>
          <a:bodyPr lIns="0" tIns="0" rIns="0" bIns="0" anchor="b">
            <a:noAutofit/>
          </a:bodyPr>
          <a:lstStyle>
            <a:lvl1pPr indent="0" algn="r" defTabSz="914400">
              <a:lnSpc>
                <a:spcPct val="100000"/>
              </a:lnSpc>
              <a:buNone/>
              <a:tabLst>
                <a:tab pos="0" algn="l"/>
              </a:tabLst>
              <a:defRPr lang="fr-FR" sz="1400" b="0" u="none" strike="noStrike">
                <a:solidFill>
                  <a:srgbClr val="000000"/>
                </a:solidFill>
                <a:effectLst/>
                <a:uFillTx/>
                <a:latin typeface="Calibri"/>
                <a:ea typeface="+mn-ea"/>
              </a:defRPr>
            </a:lvl1pPr>
          </a:lstStyle>
          <a:p>
            <a:pPr indent="0" algn="r" defTabSz="914400">
              <a:lnSpc>
                <a:spcPct val="100000"/>
              </a:lnSpc>
              <a:buNone/>
              <a:tabLst>
                <a:tab pos="0" algn="l"/>
              </a:tabLst>
            </a:pPr>
            <a:fld id="{B3545EAE-F99C-4222-98B2-21F4F58980E0}" type="slidenum">
              <a:rPr lang="fr-FR" sz="1400" b="0" u="none" strike="noStrike">
                <a:solidFill>
                  <a:srgbClr val="000000"/>
                </a:solidFill>
                <a:effectLst/>
                <a:uFillTx/>
                <a:latin typeface="Calibri"/>
                <a:ea typeface="+mn-ea"/>
              </a:rPr>
              <a:t>14</a:t>
            </a:fld>
            <a:endParaRPr lang="fr-FR" sz="1400" b="0" u="none" strike="noStrike">
              <a:solidFill>
                <a:srgbClr val="000000"/>
              </a:solidFill>
              <a:effectLst/>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roduction fixe">
    <p:spTree>
      <p:nvGrpSpPr>
        <p:cNvPr id="1" name=""/>
        <p:cNvGrpSpPr/>
        <p:nvPr/>
      </p:nvGrpSpPr>
      <p:grpSpPr>
        <a:xfrm>
          <a:off x="0" y="0"/>
          <a:ext cx="0" cy="0"/>
          <a:chOff x="0" y="0"/>
          <a:chExt cx="0" cy="0"/>
        </a:xfrm>
      </p:grpSpPr>
      <p:pic>
        <p:nvPicPr>
          <p:cNvPr id="9" name="Image 2" descr="Une image contenant texte, Police, capture d’écran, logo">
            <a:extLst>
              <a:ext uri="{FF2B5EF4-FFF2-40B4-BE49-F238E27FC236}">
                <a16:creationId xmlns:a16="http://schemas.microsoft.com/office/drawing/2014/main" id="{EB3ACC00-F06F-4264-F85E-9BA4000DC010}"/>
              </a:ext>
            </a:extLst>
          </p:cNvPr>
          <p:cNvPicPr>
            <a:picLocks noChangeAspect="1"/>
          </p:cNvPicPr>
          <p:nvPr userDrawn="1"/>
        </p:nvPicPr>
        <p:blipFill>
          <a:blip r:embed="rId2">
            <a:lum/>
            <a:alphaModFix/>
          </a:blip>
          <a:srcRect t="8047" b="9172"/>
          <a:stretch>
            <a:fillRect/>
          </a:stretch>
        </p:blipFill>
        <p:spPr>
          <a:xfrm>
            <a:off x="583022" y="646575"/>
            <a:ext cx="7772039" cy="3543480"/>
          </a:xfrm>
          <a:prstGeom prst="rect">
            <a:avLst/>
          </a:prstGeom>
          <a:noFill/>
          <a:ln>
            <a:noFill/>
          </a:ln>
        </p:spPr>
      </p:pic>
      <p:sp>
        <p:nvSpPr>
          <p:cNvPr id="12" name="ZoneTexte 11">
            <a:extLst>
              <a:ext uri="{FF2B5EF4-FFF2-40B4-BE49-F238E27FC236}">
                <a16:creationId xmlns:a16="http://schemas.microsoft.com/office/drawing/2014/main" id="{93C0E6D2-77FB-CE7B-B820-94E933597247}"/>
              </a:ext>
            </a:extLst>
          </p:cNvPr>
          <p:cNvSpPr txBox="1"/>
          <p:nvPr userDrawn="1"/>
        </p:nvSpPr>
        <p:spPr>
          <a:xfrm>
            <a:off x="1047626" y="4390860"/>
            <a:ext cx="663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Tree>
    <p:extLst>
      <p:ext uri="{BB962C8B-B14F-4D97-AF65-F5344CB8AC3E}">
        <p14:creationId xmlns:p14="http://schemas.microsoft.com/office/powerpoint/2010/main" val="326392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et liste à puces">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72AAE12-096D-E485-E7A6-7424CA126166}"/>
              </a:ext>
            </a:extLst>
          </p:cNvPr>
          <p:cNvSpPr txBox="1">
            <a:spLocks noGrp="1"/>
          </p:cNvSpPr>
          <p:nvPr>
            <p:ph type="title" hasCustomPrompt="1"/>
          </p:nvPr>
        </p:nvSpPr>
        <p:spPr>
          <a:xfrm>
            <a:off x="347348" y="1023095"/>
            <a:ext cx="8423640" cy="644340"/>
          </a:xfrm>
          <a:prstGeom prst="rect">
            <a:avLst/>
          </a:prstGeom>
          <a:noFill/>
          <a:ln>
            <a:noFill/>
          </a:ln>
        </p:spPr>
        <p:txBody>
          <a:bodyPr vert="horz" wrap="square" lIns="0" tIns="0" rIns="0" bIns="0" anchor="t" anchorCtr="0">
            <a:noAutofit/>
          </a:bodyPr>
          <a:lstStyle>
            <a:lvl1pPr>
              <a:defRPr lang="fr-FR" dirty="0"/>
            </a:lvl1pPr>
          </a:lstStyle>
          <a:p>
            <a:pPr lvl="0"/>
            <a:r>
              <a:rPr lang="fr-FR" dirty="0"/>
              <a:t>Titre</a:t>
            </a:r>
            <a:br>
              <a:rPr lang="fr-FR" dirty="0"/>
            </a:br>
            <a:endParaRPr lang="fr-FR" dirty="0"/>
          </a:p>
        </p:txBody>
      </p:sp>
      <p:sp>
        <p:nvSpPr>
          <p:cNvPr id="12" name="Espace réservé du texte 13">
            <a:extLst>
              <a:ext uri="{FF2B5EF4-FFF2-40B4-BE49-F238E27FC236}">
                <a16:creationId xmlns:a16="http://schemas.microsoft.com/office/drawing/2014/main" id="{EEFAC05C-5C28-6A53-6CF1-146C92576A0F}"/>
              </a:ext>
            </a:extLst>
          </p:cNvPr>
          <p:cNvSpPr>
            <a:spLocks noGrp="1"/>
          </p:cNvSpPr>
          <p:nvPr>
            <p:ph type="body" sz="quarter" idx="18" hasCustomPrompt="1"/>
          </p:nvPr>
        </p:nvSpPr>
        <p:spPr>
          <a:xfrm>
            <a:off x="5849818" y="154066"/>
            <a:ext cx="2925171"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9" name="Espace réservé du texte 8">
            <a:extLst>
              <a:ext uri="{FF2B5EF4-FFF2-40B4-BE49-F238E27FC236}">
                <a16:creationId xmlns:a16="http://schemas.microsoft.com/office/drawing/2014/main" id="{10872924-C2C7-4C6C-658F-616CD1BB7E9D}"/>
              </a:ext>
            </a:extLst>
          </p:cNvPr>
          <p:cNvSpPr>
            <a:spLocks noGrp="1"/>
          </p:cNvSpPr>
          <p:nvPr>
            <p:ph type="body" sz="quarter" idx="19" hasCustomPrompt="1"/>
          </p:nvPr>
        </p:nvSpPr>
        <p:spPr>
          <a:xfrm>
            <a:off x="360363" y="1997075"/>
            <a:ext cx="5489575" cy="2435225"/>
          </a:xfrm>
          <a:prstGeom prst="rect">
            <a:avLst/>
          </a:prstGeom>
        </p:spPr>
        <p:txBody>
          <a:bodyPr lIns="0" rIns="0"/>
          <a:lstStyle>
            <a:lvl1pPr>
              <a:buNone/>
              <a:defRPr sz="1200"/>
            </a:lvl1pPr>
            <a:lvl2pPr marL="423450" indent="-171450">
              <a:spcBef>
                <a:spcPts val="600"/>
              </a:spcBef>
              <a:spcAft>
                <a:spcPts val="0"/>
              </a:spcAft>
              <a:buFont typeface="Arial" panose="020B0604020202020204" pitchFamily="34" charset="0"/>
              <a:buChar char="•"/>
              <a:defRPr sz="1200"/>
            </a:lvl2pPr>
          </a:lstStyle>
          <a:p>
            <a:pPr lvl="0"/>
            <a:r>
              <a:rPr lang="pt-BR" dirty="0"/>
              <a:t>Unde Rufinus ea tempestate praefectus praetorio ad discrimen trusus est ultimum. ire enim ipse compellebatur ad militem, quem exagitabat inopia simul et feritas, et alioqui coalito</a:t>
            </a:r>
            <a:endParaRPr lang="fr-FR" dirty="0"/>
          </a:p>
          <a:p>
            <a:pPr lvl="1"/>
            <a:r>
              <a:rPr lang="fr-FR" dirty="0"/>
              <a:t>Cinquième niveau</a:t>
            </a:r>
          </a:p>
          <a:p>
            <a:pPr lvl="1"/>
            <a:r>
              <a:rPr lang="fr-FR" dirty="0" err="1"/>
              <a:t>Dioid</a:t>
            </a:r>
            <a:endParaRPr lang="fr-FR" dirty="0"/>
          </a:p>
          <a:p>
            <a:pPr lvl="1"/>
            <a:r>
              <a:rPr lang="fr-FR" dirty="0"/>
              <a:t>Dodd</a:t>
            </a:r>
          </a:p>
          <a:p>
            <a:pPr lvl="1"/>
            <a:r>
              <a:rPr lang="fr-FR" dirty="0" err="1"/>
              <a:t>Dkj</a:t>
            </a:r>
            <a:endParaRPr lang="fr-FR" dirty="0"/>
          </a:p>
          <a:p>
            <a:pPr lvl="1"/>
            <a:endParaRPr lang="fr-FR" dirty="0"/>
          </a:p>
        </p:txBody>
      </p:sp>
      <p:sp>
        <p:nvSpPr>
          <p:cNvPr id="8" name="Espace réservé du numéro de diapositive 15">
            <a:extLst>
              <a:ext uri="{FF2B5EF4-FFF2-40B4-BE49-F238E27FC236}">
                <a16:creationId xmlns:a16="http://schemas.microsoft.com/office/drawing/2014/main" id="{6782D8BA-4AC8-B15E-223E-82E85045E1E2}"/>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5A3BE95E-3898-1C2F-E20D-4853B45CAC18}"/>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269969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cxnSp>
        <p:nvCxnSpPr>
          <p:cNvPr id="6" name="Connecteur droit 11">
            <a:extLst>
              <a:ext uri="{FF2B5EF4-FFF2-40B4-BE49-F238E27FC236}">
                <a16:creationId xmlns:a16="http://schemas.microsoft.com/office/drawing/2014/main" id="{8FAF995A-FC77-92B8-BE2A-0E9CDB6B5872}"/>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4" name="Espace réservé pour une image  3">
            <a:extLst>
              <a:ext uri="{FF2B5EF4-FFF2-40B4-BE49-F238E27FC236}">
                <a16:creationId xmlns:a16="http://schemas.microsoft.com/office/drawing/2014/main" id="{054BAC22-E4FB-E56F-0458-B0C656038D9C}"/>
              </a:ext>
            </a:extLst>
          </p:cNvPr>
          <p:cNvSpPr>
            <a:spLocks noGrp="1"/>
          </p:cNvSpPr>
          <p:nvPr>
            <p:ph type="pic" sz="quarter" idx="18"/>
          </p:nvPr>
        </p:nvSpPr>
        <p:spPr>
          <a:xfrm>
            <a:off x="3744648" y="996218"/>
            <a:ext cx="5038990" cy="3453862"/>
          </a:xfrm>
          <a:prstGeom prst="rect">
            <a:avLst/>
          </a:prstGeom>
          <a:solidFill>
            <a:schemeClr val="bg1">
              <a:lumMod val="95000"/>
            </a:schemeClr>
          </a:solidFill>
        </p:spPr>
        <p:txBody>
          <a:bodyPr/>
          <a:lstStyle/>
          <a:p>
            <a:endParaRPr lang="fr-FR"/>
          </a:p>
        </p:txBody>
      </p:sp>
      <p:sp>
        <p:nvSpPr>
          <p:cNvPr id="10" name="Espace réservé du texte 9">
            <a:extLst>
              <a:ext uri="{FF2B5EF4-FFF2-40B4-BE49-F238E27FC236}">
                <a16:creationId xmlns:a16="http://schemas.microsoft.com/office/drawing/2014/main" id="{34EB1DFE-719D-A13C-419C-123B2A08BD8D}"/>
              </a:ext>
            </a:extLst>
          </p:cNvPr>
          <p:cNvSpPr>
            <a:spLocks noGrp="1"/>
          </p:cNvSpPr>
          <p:nvPr>
            <p:ph type="body" sz="quarter" idx="19" hasCustomPrompt="1"/>
          </p:nvPr>
        </p:nvSpPr>
        <p:spPr>
          <a:xfrm>
            <a:off x="372802" y="996218"/>
            <a:ext cx="3016242" cy="3453861"/>
          </a:xfrm>
          <a:prstGeom prst="rect">
            <a:avLst/>
          </a:prstGeom>
        </p:spPr>
        <p:txBody>
          <a:bodyPr lIns="0" anchor="b" anchorCtr="0"/>
          <a:lstStyle>
            <a:lvl1pPr>
              <a:buFontTx/>
              <a:buNone/>
              <a:defRPr sz="14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fr-FR" dirty="0"/>
              <a:t>In </a:t>
            </a:r>
            <a:r>
              <a:rPr lang="fr-FR" dirty="0" err="1"/>
              <a:t>his</a:t>
            </a:r>
            <a:r>
              <a:rPr lang="fr-FR" dirty="0"/>
              <a:t> </a:t>
            </a:r>
            <a:r>
              <a:rPr lang="fr-FR" dirty="0" err="1"/>
              <a:t>tractibus</a:t>
            </a:r>
            <a:r>
              <a:rPr lang="fr-FR" dirty="0"/>
              <a:t> </a:t>
            </a:r>
            <a:r>
              <a:rPr lang="fr-FR" dirty="0" err="1"/>
              <a:t>navigerum</a:t>
            </a:r>
            <a:r>
              <a:rPr lang="fr-FR" dirty="0"/>
              <a:t> </a:t>
            </a:r>
            <a:r>
              <a:rPr lang="fr-FR" dirty="0" err="1"/>
              <a:t>nusquam</a:t>
            </a:r>
            <a:r>
              <a:rPr lang="fr-FR" dirty="0"/>
              <a:t> </a:t>
            </a:r>
            <a:r>
              <a:rPr lang="fr-FR" dirty="0" err="1"/>
              <a:t>visitur</a:t>
            </a:r>
            <a:r>
              <a:rPr lang="fr-FR" dirty="0"/>
              <a:t> </a:t>
            </a:r>
            <a:r>
              <a:rPr lang="fr-FR" dirty="0" err="1"/>
              <a:t>flumen</a:t>
            </a:r>
            <a:r>
              <a:rPr lang="fr-FR" dirty="0"/>
              <a:t> </a:t>
            </a:r>
            <a:r>
              <a:rPr lang="fr-FR" dirty="0" err="1"/>
              <a:t>sed</a:t>
            </a:r>
            <a:r>
              <a:rPr lang="fr-FR" dirty="0"/>
              <a:t> in </a:t>
            </a:r>
            <a:r>
              <a:rPr lang="fr-FR" dirty="0" err="1"/>
              <a:t>locis</a:t>
            </a:r>
            <a:r>
              <a:rPr lang="fr-FR" dirty="0"/>
              <a:t> </a:t>
            </a:r>
            <a:r>
              <a:rPr lang="fr-FR" dirty="0" err="1"/>
              <a:t>plurimis</a:t>
            </a:r>
            <a:r>
              <a:rPr lang="fr-FR" dirty="0"/>
              <a:t> </a:t>
            </a:r>
            <a:r>
              <a:rPr lang="fr-FR" dirty="0" err="1"/>
              <a:t>aquae</a:t>
            </a:r>
            <a:r>
              <a:rPr lang="fr-FR" dirty="0"/>
              <a:t> </a:t>
            </a:r>
            <a:r>
              <a:rPr lang="fr-FR" dirty="0" err="1"/>
              <a:t>suapte</a:t>
            </a:r>
            <a:r>
              <a:rPr lang="fr-FR" dirty="0"/>
              <a:t> </a:t>
            </a:r>
            <a:r>
              <a:rPr lang="fr-FR" dirty="0" err="1"/>
              <a:t>natura</a:t>
            </a:r>
            <a:r>
              <a:rPr lang="fr-FR" dirty="0"/>
              <a:t> </a:t>
            </a:r>
            <a:r>
              <a:rPr lang="fr-FR" dirty="0" err="1"/>
              <a:t>calentes</a:t>
            </a:r>
            <a:r>
              <a:rPr lang="fr-FR" dirty="0"/>
              <a:t> </a:t>
            </a:r>
            <a:r>
              <a:rPr lang="fr-FR" dirty="0" err="1"/>
              <a:t>emergunt</a:t>
            </a:r>
            <a:r>
              <a:rPr lang="fr-FR" dirty="0"/>
              <a:t> ad usus </a:t>
            </a:r>
            <a:r>
              <a:rPr lang="fr-FR" dirty="0" err="1"/>
              <a:t>aptae</a:t>
            </a:r>
            <a:r>
              <a:rPr lang="fr-FR" dirty="0"/>
              <a:t> </a:t>
            </a:r>
            <a:r>
              <a:rPr lang="fr-FR" dirty="0" err="1"/>
              <a:t>multiplicium</a:t>
            </a:r>
            <a:r>
              <a:rPr lang="fr-FR" dirty="0"/>
              <a:t> </a:t>
            </a:r>
            <a:r>
              <a:rPr lang="fr-FR" dirty="0" err="1"/>
              <a:t>medelarum</a:t>
            </a:r>
            <a:r>
              <a:rPr lang="fr-FR" dirty="0"/>
              <a:t>. verum has </a:t>
            </a:r>
            <a:r>
              <a:rPr lang="fr-FR" dirty="0" err="1"/>
              <a:t>quoque</a:t>
            </a:r>
            <a:r>
              <a:rPr lang="fr-FR" dirty="0"/>
              <a:t> </a:t>
            </a:r>
            <a:r>
              <a:rPr lang="fr-FR" dirty="0" err="1"/>
              <a:t>regiones</a:t>
            </a:r>
            <a:r>
              <a:rPr lang="fr-FR" dirty="0"/>
              <a:t> pari sorte </a:t>
            </a:r>
            <a:r>
              <a:rPr lang="fr-FR" dirty="0" err="1"/>
              <a:t>Pompeius</a:t>
            </a:r>
            <a:r>
              <a:rPr lang="fr-FR" dirty="0"/>
              <a:t> </a:t>
            </a:r>
            <a:r>
              <a:rPr lang="fr-FR" dirty="0" err="1"/>
              <a:t>Iudaeis</a:t>
            </a:r>
            <a:r>
              <a:rPr lang="fr-FR" dirty="0"/>
              <a:t> </a:t>
            </a:r>
            <a:r>
              <a:rPr lang="fr-FR" dirty="0" err="1"/>
              <a:t>domitis</a:t>
            </a:r>
            <a:r>
              <a:rPr lang="fr-FR" dirty="0"/>
              <a:t> et </a:t>
            </a:r>
            <a:r>
              <a:rPr lang="fr-FR" dirty="0" err="1"/>
              <a:t>Hierosolymis</a:t>
            </a:r>
            <a:r>
              <a:rPr lang="fr-FR" dirty="0"/>
              <a:t> </a:t>
            </a:r>
            <a:r>
              <a:rPr lang="fr-FR" dirty="0" err="1"/>
              <a:t>captis</a:t>
            </a:r>
            <a:r>
              <a:rPr lang="fr-FR" dirty="0"/>
              <a:t> in </a:t>
            </a:r>
            <a:r>
              <a:rPr lang="fr-FR" dirty="0" err="1"/>
              <a:t>provinciae</a:t>
            </a:r>
            <a:r>
              <a:rPr lang="fr-FR" dirty="0"/>
              <a:t> </a:t>
            </a:r>
            <a:r>
              <a:rPr lang="fr-FR" dirty="0" err="1"/>
              <a:t>speciem</a:t>
            </a:r>
            <a:r>
              <a:rPr lang="fr-FR" dirty="0"/>
              <a:t> </a:t>
            </a:r>
            <a:r>
              <a:rPr lang="fr-FR" dirty="0" err="1"/>
              <a:t>delata</a:t>
            </a:r>
            <a:r>
              <a:rPr lang="fr-FR" dirty="0"/>
              <a:t> iuris </a:t>
            </a:r>
            <a:r>
              <a:rPr lang="fr-FR" dirty="0" err="1"/>
              <a:t>dictione</a:t>
            </a:r>
            <a:r>
              <a:rPr lang="fr-FR" dirty="0"/>
              <a:t> </a:t>
            </a:r>
            <a:r>
              <a:rPr lang="fr-FR" dirty="0" err="1"/>
              <a:t>formavit</a:t>
            </a:r>
            <a:r>
              <a:rPr lang="fr-FR" dirty="0"/>
              <a:t>.</a:t>
            </a:r>
          </a:p>
        </p:txBody>
      </p:sp>
      <p:sp>
        <p:nvSpPr>
          <p:cNvPr id="8" name="Espace réservé du texte 13">
            <a:extLst>
              <a:ext uri="{FF2B5EF4-FFF2-40B4-BE49-F238E27FC236}">
                <a16:creationId xmlns:a16="http://schemas.microsoft.com/office/drawing/2014/main" id="{C340C295-3EAD-5FA8-3322-38AFD63FA960}"/>
              </a:ext>
            </a:extLst>
          </p:cNvPr>
          <p:cNvSpPr>
            <a:spLocks noGrp="1"/>
          </p:cNvSpPr>
          <p:nvPr>
            <p:ph type="body" sz="quarter" idx="21" hasCustomPrompt="1"/>
          </p:nvPr>
        </p:nvSpPr>
        <p:spPr>
          <a:xfrm>
            <a:off x="5849818" y="154066"/>
            <a:ext cx="2925172"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11" name="Espace réservé du numéro de diapositive 15">
            <a:extLst>
              <a:ext uri="{FF2B5EF4-FFF2-40B4-BE49-F238E27FC236}">
                <a16:creationId xmlns:a16="http://schemas.microsoft.com/office/drawing/2014/main" id="{2BD52855-CB71-3C7A-B90D-F4DA2552CE45}"/>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F96C9B04-EBE8-9AD8-DBD3-DFD838D227BA}"/>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222771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e + graphique">
    <p:spTree>
      <p:nvGrpSpPr>
        <p:cNvPr id="1" name=""/>
        <p:cNvGrpSpPr/>
        <p:nvPr/>
      </p:nvGrpSpPr>
      <p:grpSpPr>
        <a:xfrm>
          <a:off x="0" y="0"/>
          <a:ext cx="0" cy="0"/>
          <a:chOff x="0" y="0"/>
          <a:chExt cx="0" cy="0"/>
        </a:xfrm>
      </p:grpSpPr>
      <p:cxnSp>
        <p:nvCxnSpPr>
          <p:cNvPr id="6" name="Connecteur droit 11">
            <a:extLst>
              <a:ext uri="{FF2B5EF4-FFF2-40B4-BE49-F238E27FC236}">
                <a16:creationId xmlns:a16="http://schemas.microsoft.com/office/drawing/2014/main" id="{8FAF995A-FC77-92B8-BE2A-0E9CDB6B5872}"/>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7" name="Espace réservé du texte 13">
            <a:extLst>
              <a:ext uri="{FF2B5EF4-FFF2-40B4-BE49-F238E27FC236}">
                <a16:creationId xmlns:a16="http://schemas.microsoft.com/office/drawing/2014/main" id="{C340C295-3EAD-5FA8-3322-38AFD63FA960}"/>
              </a:ext>
            </a:extLst>
          </p:cNvPr>
          <p:cNvSpPr>
            <a:spLocks noGrp="1"/>
          </p:cNvSpPr>
          <p:nvPr>
            <p:ph type="body" sz="quarter" idx="21" hasCustomPrompt="1"/>
          </p:nvPr>
        </p:nvSpPr>
        <p:spPr>
          <a:xfrm>
            <a:off x="5849818" y="154066"/>
            <a:ext cx="2925172"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10" name="Espace réservé du texte 9">
            <a:extLst>
              <a:ext uri="{FF2B5EF4-FFF2-40B4-BE49-F238E27FC236}">
                <a16:creationId xmlns:a16="http://schemas.microsoft.com/office/drawing/2014/main" id="{34EB1DFE-719D-A13C-419C-123B2A08BD8D}"/>
              </a:ext>
            </a:extLst>
          </p:cNvPr>
          <p:cNvSpPr>
            <a:spLocks noGrp="1"/>
          </p:cNvSpPr>
          <p:nvPr>
            <p:ph type="body" sz="quarter" idx="19" hasCustomPrompt="1"/>
          </p:nvPr>
        </p:nvSpPr>
        <p:spPr>
          <a:xfrm>
            <a:off x="372802" y="1016000"/>
            <a:ext cx="3016242" cy="3434079"/>
          </a:xfrm>
          <a:prstGeom prst="rect">
            <a:avLst/>
          </a:prstGeom>
        </p:spPr>
        <p:txBody>
          <a:bodyPr lIns="0" anchor="b" anchorCtr="0"/>
          <a:lstStyle>
            <a:lvl1pPr>
              <a:buFontTx/>
              <a:buNone/>
              <a:defRPr sz="14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fr-FR" dirty="0"/>
              <a:t>In </a:t>
            </a:r>
            <a:r>
              <a:rPr lang="fr-FR" dirty="0" err="1"/>
              <a:t>his</a:t>
            </a:r>
            <a:r>
              <a:rPr lang="fr-FR" dirty="0"/>
              <a:t> </a:t>
            </a:r>
            <a:r>
              <a:rPr lang="fr-FR" dirty="0" err="1"/>
              <a:t>tractibus</a:t>
            </a:r>
            <a:r>
              <a:rPr lang="fr-FR" dirty="0"/>
              <a:t> </a:t>
            </a:r>
            <a:r>
              <a:rPr lang="fr-FR" dirty="0" err="1"/>
              <a:t>navigerum</a:t>
            </a:r>
            <a:r>
              <a:rPr lang="fr-FR" dirty="0"/>
              <a:t> </a:t>
            </a:r>
            <a:r>
              <a:rPr lang="fr-FR" dirty="0" err="1"/>
              <a:t>nusquam</a:t>
            </a:r>
            <a:r>
              <a:rPr lang="fr-FR" dirty="0"/>
              <a:t> </a:t>
            </a:r>
            <a:r>
              <a:rPr lang="fr-FR" dirty="0" err="1"/>
              <a:t>visitur</a:t>
            </a:r>
            <a:r>
              <a:rPr lang="fr-FR" dirty="0"/>
              <a:t> </a:t>
            </a:r>
            <a:r>
              <a:rPr lang="fr-FR" dirty="0" err="1"/>
              <a:t>flumen</a:t>
            </a:r>
            <a:r>
              <a:rPr lang="fr-FR" dirty="0"/>
              <a:t> </a:t>
            </a:r>
            <a:r>
              <a:rPr lang="fr-FR" dirty="0" err="1"/>
              <a:t>sed</a:t>
            </a:r>
            <a:r>
              <a:rPr lang="fr-FR" dirty="0"/>
              <a:t> in </a:t>
            </a:r>
            <a:r>
              <a:rPr lang="fr-FR" dirty="0" err="1"/>
              <a:t>locis</a:t>
            </a:r>
            <a:r>
              <a:rPr lang="fr-FR" dirty="0"/>
              <a:t> </a:t>
            </a:r>
            <a:r>
              <a:rPr lang="fr-FR" dirty="0" err="1"/>
              <a:t>plurimis</a:t>
            </a:r>
            <a:r>
              <a:rPr lang="fr-FR" dirty="0"/>
              <a:t> </a:t>
            </a:r>
            <a:r>
              <a:rPr lang="fr-FR" dirty="0" err="1"/>
              <a:t>aquae</a:t>
            </a:r>
            <a:r>
              <a:rPr lang="fr-FR" dirty="0"/>
              <a:t> </a:t>
            </a:r>
            <a:r>
              <a:rPr lang="fr-FR" dirty="0" err="1"/>
              <a:t>suapte</a:t>
            </a:r>
            <a:r>
              <a:rPr lang="fr-FR" dirty="0"/>
              <a:t> </a:t>
            </a:r>
            <a:r>
              <a:rPr lang="fr-FR" dirty="0" err="1"/>
              <a:t>natura</a:t>
            </a:r>
            <a:r>
              <a:rPr lang="fr-FR" dirty="0"/>
              <a:t> </a:t>
            </a:r>
            <a:r>
              <a:rPr lang="fr-FR" dirty="0" err="1"/>
              <a:t>calentes</a:t>
            </a:r>
            <a:r>
              <a:rPr lang="fr-FR" dirty="0"/>
              <a:t> </a:t>
            </a:r>
            <a:r>
              <a:rPr lang="fr-FR" dirty="0" err="1"/>
              <a:t>emergunt</a:t>
            </a:r>
            <a:r>
              <a:rPr lang="fr-FR" dirty="0"/>
              <a:t> ad usus </a:t>
            </a:r>
            <a:r>
              <a:rPr lang="fr-FR" dirty="0" err="1"/>
              <a:t>aptae</a:t>
            </a:r>
            <a:r>
              <a:rPr lang="fr-FR" dirty="0"/>
              <a:t> </a:t>
            </a:r>
            <a:r>
              <a:rPr lang="fr-FR" dirty="0" err="1"/>
              <a:t>multiplicium</a:t>
            </a:r>
            <a:r>
              <a:rPr lang="fr-FR" dirty="0"/>
              <a:t> </a:t>
            </a:r>
            <a:r>
              <a:rPr lang="fr-FR" dirty="0" err="1"/>
              <a:t>medelarum</a:t>
            </a:r>
            <a:r>
              <a:rPr lang="fr-FR" dirty="0"/>
              <a:t>. verum has </a:t>
            </a:r>
            <a:r>
              <a:rPr lang="fr-FR" dirty="0" err="1"/>
              <a:t>quoque</a:t>
            </a:r>
            <a:r>
              <a:rPr lang="fr-FR" dirty="0"/>
              <a:t> </a:t>
            </a:r>
            <a:r>
              <a:rPr lang="fr-FR" dirty="0" err="1"/>
              <a:t>regiones</a:t>
            </a:r>
            <a:r>
              <a:rPr lang="fr-FR" dirty="0"/>
              <a:t> pari sorte </a:t>
            </a:r>
            <a:r>
              <a:rPr lang="fr-FR" dirty="0" err="1"/>
              <a:t>Pompeius</a:t>
            </a:r>
            <a:r>
              <a:rPr lang="fr-FR" dirty="0"/>
              <a:t> </a:t>
            </a:r>
            <a:r>
              <a:rPr lang="fr-FR" dirty="0" err="1"/>
              <a:t>Iudaeis</a:t>
            </a:r>
            <a:r>
              <a:rPr lang="fr-FR" dirty="0"/>
              <a:t> </a:t>
            </a:r>
            <a:r>
              <a:rPr lang="fr-FR" dirty="0" err="1"/>
              <a:t>domitis</a:t>
            </a:r>
            <a:r>
              <a:rPr lang="fr-FR" dirty="0"/>
              <a:t> et </a:t>
            </a:r>
            <a:r>
              <a:rPr lang="fr-FR" dirty="0" err="1"/>
              <a:t>Hierosolymis</a:t>
            </a:r>
            <a:r>
              <a:rPr lang="fr-FR" dirty="0"/>
              <a:t> </a:t>
            </a:r>
            <a:r>
              <a:rPr lang="fr-FR" dirty="0" err="1"/>
              <a:t>captis</a:t>
            </a:r>
            <a:r>
              <a:rPr lang="fr-FR" dirty="0"/>
              <a:t> in </a:t>
            </a:r>
            <a:r>
              <a:rPr lang="fr-FR" dirty="0" err="1"/>
              <a:t>provinciae</a:t>
            </a:r>
            <a:r>
              <a:rPr lang="fr-FR" dirty="0"/>
              <a:t> </a:t>
            </a:r>
            <a:r>
              <a:rPr lang="fr-FR" dirty="0" err="1"/>
              <a:t>speciem</a:t>
            </a:r>
            <a:r>
              <a:rPr lang="fr-FR" dirty="0"/>
              <a:t> </a:t>
            </a:r>
            <a:r>
              <a:rPr lang="fr-FR" dirty="0" err="1"/>
              <a:t>delata</a:t>
            </a:r>
            <a:r>
              <a:rPr lang="fr-FR" dirty="0"/>
              <a:t> iuris </a:t>
            </a:r>
            <a:r>
              <a:rPr lang="fr-FR" dirty="0" err="1"/>
              <a:t>dictione</a:t>
            </a:r>
            <a:r>
              <a:rPr lang="fr-FR" dirty="0"/>
              <a:t> </a:t>
            </a:r>
            <a:r>
              <a:rPr lang="fr-FR" dirty="0" err="1"/>
              <a:t>formavit</a:t>
            </a:r>
            <a:r>
              <a:rPr lang="fr-FR" dirty="0"/>
              <a:t>.</a:t>
            </a:r>
          </a:p>
        </p:txBody>
      </p:sp>
      <p:sp>
        <p:nvSpPr>
          <p:cNvPr id="9" name="Espace réservé du graphique 8">
            <a:extLst>
              <a:ext uri="{FF2B5EF4-FFF2-40B4-BE49-F238E27FC236}">
                <a16:creationId xmlns:a16="http://schemas.microsoft.com/office/drawing/2014/main" id="{C57B5FEF-7A2E-2260-479B-395CAA1AB530}"/>
              </a:ext>
            </a:extLst>
          </p:cNvPr>
          <p:cNvSpPr>
            <a:spLocks noGrp="1"/>
          </p:cNvSpPr>
          <p:nvPr>
            <p:ph type="chart" sz="quarter" idx="22"/>
          </p:nvPr>
        </p:nvSpPr>
        <p:spPr>
          <a:xfrm>
            <a:off x="3744647" y="1016000"/>
            <a:ext cx="5026025" cy="3434077"/>
          </a:xfrm>
          <a:prstGeom prst="rect">
            <a:avLst/>
          </a:prstGeom>
        </p:spPr>
        <p:txBody>
          <a:bodyPr/>
          <a:lstStyle/>
          <a:p>
            <a:endParaRPr lang="fr-FR"/>
          </a:p>
        </p:txBody>
      </p:sp>
      <p:sp>
        <p:nvSpPr>
          <p:cNvPr id="11" name="Espace réservé du numéro de diapositive 15">
            <a:extLst>
              <a:ext uri="{FF2B5EF4-FFF2-40B4-BE49-F238E27FC236}">
                <a16:creationId xmlns:a16="http://schemas.microsoft.com/office/drawing/2014/main" id="{92AABB7A-4D0F-30BE-C229-7124E13BF1ED}"/>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C38BE190-46BA-96C0-B167-7CD792632A08}"/>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298233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texte 13">
            <a:extLst>
              <a:ext uri="{FF2B5EF4-FFF2-40B4-BE49-F238E27FC236}">
                <a16:creationId xmlns:a16="http://schemas.microsoft.com/office/drawing/2014/main" id="{EEFAC05C-5C28-6A53-6CF1-146C92576A0F}"/>
              </a:ext>
            </a:extLst>
          </p:cNvPr>
          <p:cNvSpPr>
            <a:spLocks noGrp="1"/>
          </p:cNvSpPr>
          <p:nvPr>
            <p:ph type="body" sz="quarter" idx="18" hasCustomPrompt="1"/>
          </p:nvPr>
        </p:nvSpPr>
        <p:spPr>
          <a:xfrm>
            <a:off x="5849818" y="154066"/>
            <a:ext cx="2925172"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6" name="Espace réservé du numéro de diapositive 15">
            <a:extLst>
              <a:ext uri="{FF2B5EF4-FFF2-40B4-BE49-F238E27FC236}">
                <a16:creationId xmlns:a16="http://schemas.microsoft.com/office/drawing/2014/main" id="{DF5539EA-5D11-3B4B-7D46-DDC98AD41051}"/>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9100040D-3545-6E1C-00B3-463E52E261AF}"/>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233797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talement Vide">
    <p:spTree>
      <p:nvGrpSpPr>
        <p:cNvPr id="1" name=""/>
        <p:cNvGrpSpPr/>
        <p:nvPr/>
      </p:nvGrpSpPr>
      <p:grpSpPr>
        <a:xfrm>
          <a:off x="0" y="0"/>
          <a:ext cx="0" cy="0"/>
          <a:chOff x="0" y="0"/>
          <a:chExt cx="0" cy="0"/>
        </a:xfrm>
      </p:grpSpPr>
      <p:sp>
        <p:nvSpPr>
          <p:cNvPr id="4" name="Espace réservé du numéro de diapositive 15">
            <a:extLst>
              <a:ext uri="{FF2B5EF4-FFF2-40B4-BE49-F238E27FC236}">
                <a16:creationId xmlns:a16="http://schemas.microsoft.com/office/drawing/2014/main" id="{4D08FDAD-FA1B-EA7D-A122-95A9F09552C4}"/>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D938FA32-A494-C2FF-D207-62366371AF19}"/>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993398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Standard 13">
    <p:bg>
      <p:bgPr>
        <a:solidFill>
          <a:srgbClr val="FFFFFF"/>
        </a:solidFill>
        <a:effectLst/>
      </p:bgPr>
    </p:bg>
    <p:spTree>
      <p:nvGrpSpPr>
        <p:cNvPr id="1" name=""/>
        <p:cNvGrpSpPr/>
        <p:nvPr/>
      </p:nvGrpSpPr>
      <p:grpSpPr>
        <a:xfrm>
          <a:off x="0" y="0"/>
          <a:ext cx="0" cy="0"/>
          <a:chOff x="0" y="0"/>
          <a:chExt cx="0" cy="0"/>
        </a:xfrm>
      </p:grpSpPr>
      <p:cxnSp>
        <p:nvCxnSpPr>
          <p:cNvPr id="216" name="Connecteur droit 9"/>
          <p:cNvCxnSpPr/>
          <p:nvPr/>
        </p:nvCxnSpPr>
        <p:spPr>
          <a:xfrm>
            <a:off x="360000" y="4784400"/>
            <a:ext cx="8427240" cy="3240"/>
          </a:xfrm>
          <a:prstGeom prst="straightConnector1">
            <a:avLst/>
          </a:prstGeom>
          <a:ln w="10080">
            <a:solidFill>
              <a:srgbClr val="000000"/>
            </a:solidFill>
            <a:round/>
          </a:ln>
        </p:spPr>
      </p:cxnSp>
      <p:pic>
        <p:nvPicPr>
          <p:cNvPr id="217" name="Image 6" descr="Une image contenant texte, Police, capture d’écran, logo&#10;&#10;Description générée automatiquement"/>
          <p:cNvPicPr/>
          <p:nvPr/>
        </p:nvPicPr>
        <p:blipFill>
          <a:blip r:embed="rId2"/>
          <a:srcRect b="1762"/>
          <a:stretch/>
        </p:blipFill>
        <p:spPr>
          <a:xfrm>
            <a:off x="231120" y="31680"/>
            <a:ext cx="1600920" cy="864720"/>
          </a:xfrm>
          <a:prstGeom prst="rect">
            <a:avLst/>
          </a:prstGeom>
          <a:noFill/>
          <a:ln w="0">
            <a:noFill/>
          </a:ln>
        </p:spPr>
      </p:pic>
      <p:sp>
        <p:nvSpPr>
          <p:cNvPr id="218" name="ZoneTexte 11"/>
          <p:cNvSpPr/>
          <p:nvPr/>
        </p:nvSpPr>
        <p:spPr>
          <a:xfrm>
            <a:off x="6565320" y="201960"/>
            <a:ext cx="2261160" cy="2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fr-FR" sz="800" b="0" u="none" strike="noStrike">
                <a:solidFill>
                  <a:schemeClr val="lt1"/>
                </a:solidFill>
                <a:effectLst/>
                <a:uFillTx/>
                <a:latin typeface="Marianne"/>
              </a:rPr>
              <a:t>1. Titre</a:t>
            </a:r>
            <a:endParaRPr lang="fr-FR" sz="800" b="0" u="none" strike="noStrike">
              <a:solidFill>
                <a:srgbClr val="000000"/>
              </a:solidFill>
              <a:effectLst/>
              <a:uFillTx/>
              <a:latin typeface="Calibri"/>
            </a:endParaRPr>
          </a:p>
        </p:txBody>
      </p:sp>
      <p:sp>
        <p:nvSpPr>
          <p:cNvPr id="219" name="Espace réservé du pied de page 4"/>
          <p:cNvSpPr/>
          <p:nvPr/>
        </p:nvSpPr>
        <p:spPr>
          <a:xfrm>
            <a:off x="360000" y="4784400"/>
            <a:ext cx="3648240" cy="266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tabLst>
                <a:tab pos="0" algn="l"/>
              </a:tabLst>
            </a:pPr>
            <a:r>
              <a:rPr lang="fr-FR" sz="1000" b="1" u="none" strike="noStrike">
                <a:solidFill>
                  <a:srgbClr val="000000"/>
                </a:solidFill>
                <a:effectLst/>
                <a:uFillTx/>
                <a:latin typeface="Marianne"/>
                <a:ea typeface="Tahoma"/>
              </a:rPr>
              <a:t>Délégation Régionale Académique au Numérique Educatif</a:t>
            </a:r>
            <a:endParaRPr lang="fr-FR" sz="1000" b="0" u="none" strike="noStrike">
              <a:solidFill>
                <a:srgbClr val="000000"/>
              </a:solidFill>
              <a:effectLst/>
              <a:uFillTx/>
              <a:latin typeface="Calibri"/>
            </a:endParaRPr>
          </a:p>
        </p:txBody>
      </p:sp>
      <p:sp>
        <p:nvSpPr>
          <p:cNvPr id="220" name="PlaceHolder 1"/>
          <p:cNvSpPr>
            <a:spLocks noGrp="1"/>
          </p:cNvSpPr>
          <p:nvPr>
            <p:ph type="title"/>
          </p:nvPr>
        </p:nvSpPr>
        <p:spPr>
          <a:xfrm>
            <a:off x="1143000" y="841320"/>
            <a:ext cx="6854760" cy="1787400"/>
          </a:xfrm>
          <a:prstGeom prst="rect">
            <a:avLst/>
          </a:prstGeom>
          <a:noFill/>
          <a:ln w="0">
            <a:noFill/>
          </a:ln>
        </p:spPr>
        <p:txBody>
          <a:bodyPr lIns="0" tIns="0" rIns="0" bIns="0" anchor="b">
            <a:noAutofit/>
          </a:bodyPr>
          <a:lstStyle/>
          <a:p>
            <a:pPr indent="0" algn="ctr" defTabSz="914400">
              <a:lnSpc>
                <a:spcPct val="90000"/>
              </a:lnSpc>
              <a:buNone/>
              <a:tabLst>
                <a:tab pos="0" algn="l"/>
              </a:tabLst>
            </a:pPr>
            <a:r>
              <a:rPr lang="fr-FR" sz="6000" b="1" u="none" strike="noStrike">
                <a:solidFill>
                  <a:srgbClr val="000000"/>
                </a:solidFill>
                <a:effectLst/>
                <a:uFillTx/>
                <a:latin typeface="Marianne"/>
                <a:ea typeface="PingFang SC"/>
              </a:rPr>
              <a:t>Modifiez le style du titre</a:t>
            </a:r>
            <a:endParaRPr lang="fr-FR" sz="6000" b="0" u="none" strike="noStrike">
              <a:solidFill>
                <a:schemeClr val="dk1"/>
              </a:solidFill>
              <a:effectLst/>
              <a:uFillTx/>
              <a:latin typeface="Aptos Display"/>
            </a:endParaRPr>
          </a:p>
        </p:txBody>
      </p:sp>
      <p:sp>
        <p:nvSpPr>
          <p:cNvPr id="222" name="PlaceHolder 3"/>
          <p:cNvSpPr>
            <a:spLocks noGrp="1"/>
          </p:cNvSpPr>
          <p:nvPr>
            <p:ph type="sldNum" idx="74"/>
          </p:nvPr>
        </p:nvSpPr>
        <p:spPr>
          <a:xfrm>
            <a:off x="6264000" y="4783680"/>
            <a:ext cx="1346400" cy="35640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rgbClr val="000000"/>
                </a:solidFill>
                <a:effectLst/>
                <a:uFillTx/>
                <a:latin typeface="Marianne"/>
                <a:ea typeface="Tahoma"/>
              </a:defRPr>
            </a:lvl1pPr>
          </a:lstStyle>
          <a:p>
            <a:pPr indent="0" algn="r" defTabSz="914400">
              <a:lnSpc>
                <a:spcPct val="100000"/>
              </a:lnSpc>
              <a:buNone/>
              <a:tabLst>
                <a:tab pos="0" algn="l"/>
              </a:tabLst>
            </a:pPr>
            <a:fld id="{3499556C-C098-4C54-A308-C9077BCBE7F8}" type="slidenum">
              <a:rPr lang="fr-FR" sz="750" b="1" u="none" strike="noStrike">
                <a:solidFill>
                  <a:srgbClr val="000000"/>
                </a:solidFill>
                <a:effectLst/>
                <a:uFillTx/>
                <a:latin typeface="Marianne"/>
                <a:ea typeface="Tahoma"/>
              </a:rPr>
              <a:t>‹N°›</a:t>
            </a:fld>
            <a:endParaRPr lang="fr-FR" sz="750" b="0" u="none" strike="noStrike">
              <a:solidFill>
                <a:srgbClr val="000000"/>
              </a:solidFill>
              <a:effectLst/>
              <a:uFillTx/>
              <a:latin typeface="Calibri"/>
            </a:endParaRPr>
          </a:p>
        </p:txBody>
      </p:sp>
      <p:sp>
        <p:nvSpPr>
          <p:cNvPr id="223" name="PlaceHolder 4"/>
          <p:cNvSpPr>
            <a:spLocks noGrp="1"/>
          </p:cNvSpPr>
          <p:nvPr>
            <p:ph type="body"/>
          </p:nvPr>
        </p:nvSpPr>
        <p:spPr>
          <a:xfrm>
            <a:off x="457200" y="1203480"/>
            <a:ext cx="8227440" cy="298116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fr-FR" sz="2800" b="0" u="none" strike="noStrike">
                <a:solidFill>
                  <a:schemeClr val="dk1"/>
                </a:solidFill>
                <a:effectLst/>
                <a:uFillTx/>
                <a:latin typeface="Aptos"/>
              </a:rPr>
              <a:t>Click to edit the outline text format</a:t>
            </a:r>
          </a:p>
          <a:p>
            <a:pPr marL="864000" lvl="1" indent="-324000" defTabSz="914400">
              <a:lnSpc>
                <a:spcPct val="90000"/>
              </a:lnSpc>
              <a:spcBef>
                <a:spcPts val="1134"/>
              </a:spcBef>
              <a:buClr>
                <a:srgbClr val="000000"/>
              </a:buClr>
              <a:buSzPct val="75000"/>
              <a:buFont typeface="Symbol" charset="2"/>
              <a:buChar char=""/>
            </a:pPr>
            <a:r>
              <a:rPr lang="fr-FR" sz="2000" b="0" u="none" strike="noStrike">
                <a:solidFill>
                  <a:schemeClr val="dk1"/>
                </a:solidFill>
                <a:effectLst/>
                <a:uFillTx/>
                <a:latin typeface="Aptos"/>
              </a:rPr>
              <a:t>Second Outline Level</a:t>
            </a:r>
          </a:p>
          <a:p>
            <a:pPr marL="1296000" lvl="2" indent="-288000" defTabSz="914400">
              <a:lnSpc>
                <a:spcPct val="90000"/>
              </a:lnSpc>
              <a:spcBef>
                <a:spcPts val="850"/>
              </a:spcBef>
              <a:buClr>
                <a:srgbClr val="000000"/>
              </a:buClr>
              <a:buSzPct val="45000"/>
              <a:buFont typeface="Wingdings" charset="2"/>
              <a:buChar char=""/>
            </a:pPr>
            <a:r>
              <a:rPr lang="fr-FR" sz="1800" b="0" u="none" strike="noStrike">
                <a:solidFill>
                  <a:schemeClr val="dk1"/>
                </a:solidFill>
                <a:effectLst/>
                <a:uFillTx/>
                <a:latin typeface="Aptos"/>
              </a:rPr>
              <a:t>Third Outline Level</a:t>
            </a:r>
          </a:p>
          <a:p>
            <a:pPr marL="1728000" lvl="3" indent="-216000" defTabSz="914400">
              <a:lnSpc>
                <a:spcPct val="90000"/>
              </a:lnSpc>
              <a:spcBef>
                <a:spcPts val="567"/>
              </a:spcBef>
              <a:buClr>
                <a:srgbClr val="000000"/>
              </a:buClr>
              <a:buSzPct val="75000"/>
              <a:buFont typeface="Symbol" charset="2"/>
              <a:buChar char=""/>
            </a:pPr>
            <a:r>
              <a:rPr lang="fr-FR" sz="1800" b="0" u="none" strike="noStrike">
                <a:solidFill>
                  <a:schemeClr val="dk1"/>
                </a:solidFill>
                <a:effectLst/>
                <a:uFillTx/>
                <a:latin typeface="Aptos"/>
              </a:rPr>
              <a:t>Fourth Outline Level</a:t>
            </a:r>
          </a:p>
          <a:p>
            <a:pPr marL="2160000" lvl="4" indent="-216000"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ptos"/>
              </a:rPr>
              <a:t>Fifth Outline Level</a:t>
            </a:r>
          </a:p>
          <a:p>
            <a:pPr marL="2592000" lvl="5" indent="-216000"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ptos"/>
              </a:rPr>
              <a:t>Sixth Outline Level</a:t>
            </a:r>
          </a:p>
          <a:p>
            <a:pPr marL="3024000" lvl="6" indent="-216000"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ptos"/>
              </a:rPr>
              <a:t>Seventh Outline Level</a:t>
            </a:r>
          </a:p>
        </p:txBody>
      </p:sp>
      <p:sp>
        <p:nvSpPr>
          <p:cNvPr id="2" name="PlaceHolder 4">
            <a:extLst>
              <a:ext uri="{FF2B5EF4-FFF2-40B4-BE49-F238E27FC236}">
                <a16:creationId xmlns:a16="http://schemas.microsoft.com/office/drawing/2014/main" id="{55961ED6-76F6-FC98-CA94-7063BCF440FC}"/>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4045702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2_Intertitre avec image">
    <p:bg>
      <p:bgPr>
        <a:solidFill>
          <a:srgbClr val="FFFFFF"/>
        </a:solidFill>
        <a:effectLst/>
      </p:bgPr>
    </p:bg>
    <p:spTree>
      <p:nvGrpSpPr>
        <p:cNvPr id="1" name=""/>
        <p:cNvGrpSpPr/>
        <p:nvPr/>
      </p:nvGrpSpPr>
      <p:grpSpPr>
        <a:xfrm>
          <a:off x="0" y="0"/>
          <a:ext cx="0" cy="0"/>
          <a:chOff x="0" y="0"/>
          <a:chExt cx="0" cy="0"/>
        </a:xfrm>
      </p:grpSpPr>
      <p:pic>
        <p:nvPicPr>
          <p:cNvPr id="85" name="Image 6" descr="Une image contenant texte, Police, capture d’écran, logo&#10;&#10;Description générée automatiquement"/>
          <p:cNvPicPr/>
          <p:nvPr/>
        </p:nvPicPr>
        <p:blipFill>
          <a:blip r:embed="rId2"/>
          <a:srcRect b="1762"/>
          <a:stretch/>
        </p:blipFill>
        <p:spPr>
          <a:xfrm>
            <a:off x="287280" y="116280"/>
            <a:ext cx="1133280" cy="592200"/>
          </a:xfrm>
          <a:prstGeom prst="rect">
            <a:avLst/>
          </a:prstGeom>
          <a:noFill/>
          <a:ln w="0">
            <a:noFill/>
          </a:ln>
        </p:spPr>
      </p:pic>
      <p:sp>
        <p:nvSpPr>
          <p:cNvPr id="86" name="Rectangle 10"/>
          <p:cNvSpPr/>
          <p:nvPr/>
        </p:nvSpPr>
        <p:spPr>
          <a:xfrm>
            <a:off x="654120" y="-671040"/>
            <a:ext cx="60840" cy="60840"/>
          </a:xfrm>
          <a:prstGeom prst="rect">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tIns="16200" rIns="90000" bIns="16200" anchor="ctr">
            <a:noAutofit/>
          </a:bodyPr>
          <a:lstStyle/>
          <a:p>
            <a:pPr algn="ctr" defTabSz="914400">
              <a:lnSpc>
                <a:spcPct val="100000"/>
              </a:lnSpc>
            </a:pPr>
            <a:endParaRPr lang="fr-FR" sz="600" b="0" u="none" strike="noStrike">
              <a:solidFill>
                <a:schemeClr val="lt1"/>
              </a:solidFill>
              <a:effectLst/>
              <a:uFillTx/>
              <a:latin typeface="Aptos"/>
            </a:endParaRPr>
          </a:p>
        </p:txBody>
      </p:sp>
      <p:sp>
        <p:nvSpPr>
          <p:cNvPr id="87" name="Rectangle 11"/>
          <p:cNvSpPr/>
          <p:nvPr/>
        </p:nvSpPr>
        <p:spPr>
          <a:xfrm>
            <a:off x="1173240" y="-674640"/>
            <a:ext cx="359640" cy="359640"/>
          </a:xfrm>
          <a:prstGeom prst="rect">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200" b="0" u="none" strike="noStrike">
                <a:solidFill>
                  <a:schemeClr val="lt1"/>
                </a:solidFill>
                <a:effectLst/>
                <a:uFillTx/>
                <a:latin typeface="Aptos"/>
              </a:rPr>
              <a:t>2X</a:t>
            </a:r>
            <a:endParaRPr lang="fr-FR" sz="1200" b="0" u="none" strike="noStrike">
              <a:solidFill>
                <a:srgbClr val="FFFFFF"/>
              </a:solidFill>
              <a:effectLst/>
              <a:uFillTx/>
              <a:latin typeface="Calibri"/>
            </a:endParaRPr>
          </a:p>
        </p:txBody>
      </p:sp>
      <p:sp>
        <p:nvSpPr>
          <p:cNvPr id="88" name="Rectangle 13"/>
          <p:cNvSpPr/>
          <p:nvPr/>
        </p:nvSpPr>
        <p:spPr>
          <a:xfrm>
            <a:off x="854280" y="-674640"/>
            <a:ext cx="179640" cy="179640"/>
          </a:xfrm>
          <a:prstGeom prst="rect">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200" b="0" u="none" strike="noStrike">
                <a:solidFill>
                  <a:schemeClr val="lt1"/>
                </a:solidFill>
                <a:effectLst/>
                <a:uFillTx/>
                <a:latin typeface="Aptos"/>
              </a:rPr>
              <a:t>X</a:t>
            </a:r>
            <a:endParaRPr lang="fr-FR" sz="1200" b="0" u="none" strike="noStrike">
              <a:solidFill>
                <a:srgbClr val="FFFFFF"/>
              </a:solidFill>
              <a:effectLst/>
              <a:uFillTx/>
              <a:latin typeface="Calibri"/>
            </a:endParaRPr>
          </a:p>
        </p:txBody>
      </p:sp>
      <p:sp>
        <p:nvSpPr>
          <p:cNvPr id="89" name="ZoneTexte 14"/>
          <p:cNvSpPr/>
          <p:nvPr/>
        </p:nvSpPr>
        <p:spPr>
          <a:xfrm>
            <a:off x="515160" y="-586440"/>
            <a:ext cx="411840" cy="18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600" b="0" u="none" strike="noStrike">
                <a:solidFill>
                  <a:schemeClr val="dk1"/>
                </a:solidFill>
                <a:effectLst/>
                <a:uFillTx/>
                <a:latin typeface="Arial"/>
              </a:rPr>
              <a:t>1/3x</a:t>
            </a:r>
            <a:endParaRPr lang="fr-FR" sz="600" b="0" u="none" strike="noStrike">
              <a:solidFill>
                <a:srgbClr val="000000"/>
              </a:solidFill>
              <a:effectLst/>
              <a:uFillTx/>
              <a:latin typeface="Calibri"/>
            </a:endParaRPr>
          </a:p>
        </p:txBody>
      </p:sp>
      <p:cxnSp>
        <p:nvCxnSpPr>
          <p:cNvPr id="90" name="Connecteur droit 11"/>
          <p:cNvCxnSpPr/>
          <p:nvPr/>
        </p:nvCxnSpPr>
        <p:spPr>
          <a:xfrm>
            <a:off x="360000" y="4784400"/>
            <a:ext cx="8424360" cy="360"/>
          </a:xfrm>
          <a:prstGeom prst="straightConnector1">
            <a:avLst/>
          </a:prstGeom>
          <a:ln w="10080">
            <a:solidFill>
              <a:srgbClr val="000000"/>
            </a:solidFill>
            <a:round/>
          </a:ln>
        </p:spPr>
      </p:cxnSp>
      <p:sp>
        <p:nvSpPr>
          <p:cNvPr id="91" name="ZoneTexte 15"/>
          <p:cNvSpPr/>
          <p:nvPr/>
        </p:nvSpPr>
        <p:spPr>
          <a:xfrm>
            <a:off x="360000" y="4894200"/>
            <a:ext cx="4048560" cy="15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defTabSz="914400">
              <a:lnSpc>
                <a:spcPct val="100000"/>
              </a:lnSpc>
              <a:tabLst>
                <a:tab pos="0" algn="l"/>
              </a:tabLst>
            </a:pPr>
            <a:r>
              <a:rPr lang="fr-FR" sz="1000" b="1" u="none" strike="noStrike">
                <a:solidFill>
                  <a:schemeClr val="dk1"/>
                </a:solidFill>
                <a:effectLst/>
                <a:uFillTx/>
                <a:latin typeface="Marianne"/>
              </a:rPr>
              <a:t>Délégation régionale académique au numérique éducatif</a:t>
            </a:r>
            <a:endParaRPr lang="fr-FR" sz="1000" b="0" u="none" strike="noStrike">
              <a:solidFill>
                <a:srgbClr val="000000"/>
              </a:solidFill>
              <a:effectLst/>
              <a:uFillTx/>
              <a:latin typeface="Calibri"/>
            </a:endParaRPr>
          </a:p>
        </p:txBody>
      </p:sp>
      <p:sp>
        <p:nvSpPr>
          <p:cNvPr id="92" name="PlaceHolder 1"/>
          <p:cNvSpPr>
            <a:spLocks noGrp="1"/>
          </p:cNvSpPr>
          <p:nvPr>
            <p:ph type="body"/>
          </p:nvPr>
        </p:nvSpPr>
        <p:spPr>
          <a:xfrm>
            <a:off x="-12960" y="822240"/>
            <a:ext cx="9143640" cy="4320720"/>
          </a:xfrm>
          <a:prstGeom prst="rect">
            <a:avLst/>
          </a:prstGeom>
          <a:solidFill>
            <a:schemeClr val="lt1">
              <a:lumMod val="95000"/>
            </a:schemeClr>
          </a:solidFill>
          <a:ln w="0">
            <a:noFill/>
          </a:ln>
        </p:spPr>
        <p:txBody>
          <a:bodyPr lIns="90000" tIns="45000" rIns="90000" bIns="45000" anchor="t">
            <a:noAutofit/>
          </a:bodyPr>
          <a:lstStyle/>
          <a:p>
            <a:pPr indent="0">
              <a:spcBef>
                <a:spcPts val="400"/>
              </a:spcBef>
              <a:spcAft>
                <a:spcPts val="799"/>
              </a:spcAft>
              <a:tabLst>
                <a:tab pos="0" algn="l"/>
              </a:tabLst>
            </a:pPr>
            <a:r>
              <a:rPr lang="fr-FR" sz="1800" b="1" u="none" strike="noStrike">
                <a:solidFill>
                  <a:srgbClr val="000000"/>
                </a:solidFill>
                <a:effectLst/>
                <a:uFillTx/>
                <a:latin typeface="Marianne"/>
              </a:rPr>
              <a:t>Click to edit the outline text format</a:t>
            </a:r>
          </a:p>
          <a:p>
            <a:pPr marL="864000" lvl="1" indent="-324000">
              <a:lnSpc>
                <a:spcPct val="90000"/>
              </a:lnSpc>
              <a:spcBef>
                <a:spcPts val="1134"/>
              </a:spcBef>
              <a:buClr>
                <a:srgbClr val="000000"/>
              </a:buClr>
              <a:buSzPct val="75000"/>
              <a:buFont typeface="Symbol" charset="2"/>
              <a:buChar char=""/>
              <a:tabLst>
                <a:tab pos="0" algn="l"/>
              </a:tabLst>
            </a:pPr>
            <a:r>
              <a:rPr lang="fr-FR" sz="1800" b="0" u="none" strike="noStrike">
                <a:solidFill>
                  <a:schemeClr val="dk1"/>
                </a:solidFill>
                <a:effectLst/>
                <a:uFillTx/>
                <a:latin typeface="Aptos"/>
              </a:rPr>
              <a:t>Second Outline Level</a:t>
            </a:r>
          </a:p>
          <a:p>
            <a:pPr marL="1296000" lvl="2" indent="-288000">
              <a:lnSpc>
                <a:spcPct val="90000"/>
              </a:lnSpc>
              <a:spcBef>
                <a:spcPts val="850"/>
              </a:spcBef>
              <a:buClr>
                <a:srgbClr val="000000"/>
              </a:buClr>
              <a:buSzPct val="45000"/>
              <a:buFont typeface="Wingdings" charset="2"/>
              <a:buChar char=""/>
              <a:tabLst>
                <a:tab pos="0" algn="l"/>
              </a:tabLst>
            </a:pPr>
            <a:r>
              <a:rPr lang="fr-FR" sz="1800" b="0" u="none" strike="noStrike">
                <a:solidFill>
                  <a:schemeClr val="dk1"/>
                </a:solidFill>
                <a:effectLst/>
                <a:uFillTx/>
                <a:latin typeface="Aptos"/>
              </a:rPr>
              <a:t>Third Outline Level</a:t>
            </a:r>
          </a:p>
          <a:p>
            <a:pPr marL="1728000" lvl="3" indent="-216000">
              <a:lnSpc>
                <a:spcPct val="90000"/>
              </a:lnSpc>
              <a:spcBef>
                <a:spcPts val="567"/>
              </a:spcBef>
              <a:buClr>
                <a:srgbClr val="000000"/>
              </a:buClr>
              <a:buSzPct val="75000"/>
              <a:buFont typeface="Symbol" charset="2"/>
              <a:buChar char=""/>
              <a:tabLst>
                <a:tab pos="0" algn="l"/>
              </a:tabLst>
            </a:pPr>
            <a:r>
              <a:rPr lang="fr-FR" sz="1800" b="0" u="none" strike="noStrike">
                <a:solidFill>
                  <a:schemeClr val="dk1"/>
                </a:solidFill>
                <a:effectLst/>
                <a:uFillTx/>
                <a:latin typeface="Aptos"/>
              </a:rPr>
              <a:t>Fourth Outline Level</a:t>
            </a:r>
          </a:p>
          <a:p>
            <a:pPr marL="2160000" lvl="4" indent="-216000">
              <a:lnSpc>
                <a:spcPct val="90000"/>
              </a:lnSpc>
              <a:spcBef>
                <a:spcPts val="283"/>
              </a:spcBef>
              <a:buClr>
                <a:srgbClr val="000000"/>
              </a:buClr>
              <a:buSzPct val="45000"/>
              <a:buFont typeface="Wingdings" charset="2"/>
              <a:buChar char=""/>
              <a:tabLst>
                <a:tab pos="0" algn="l"/>
              </a:tabLst>
            </a:pPr>
            <a:r>
              <a:rPr lang="fr-FR" sz="1800" b="0" u="none" strike="noStrike">
                <a:solidFill>
                  <a:schemeClr val="dk1"/>
                </a:solidFill>
                <a:effectLst/>
                <a:uFillTx/>
                <a:latin typeface="Aptos"/>
              </a:rPr>
              <a:t>Fifth Outline Level</a:t>
            </a:r>
          </a:p>
          <a:p>
            <a:pPr marL="2592000" lvl="5" indent="-216000">
              <a:lnSpc>
                <a:spcPct val="90000"/>
              </a:lnSpc>
              <a:spcBef>
                <a:spcPts val="283"/>
              </a:spcBef>
              <a:buClr>
                <a:srgbClr val="000000"/>
              </a:buClr>
              <a:buSzPct val="45000"/>
              <a:buFont typeface="Wingdings" charset="2"/>
              <a:buChar char=""/>
              <a:tabLst>
                <a:tab pos="0" algn="l"/>
              </a:tabLst>
            </a:pPr>
            <a:r>
              <a:rPr lang="fr-FR" sz="1800" b="0" u="none" strike="noStrike">
                <a:solidFill>
                  <a:schemeClr val="dk1"/>
                </a:solidFill>
                <a:effectLst/>
                <a:uFillTx/>
                <a:latin typeface="Aptos"/>
              </a:rPr>
              <a:t>Sixth Outline Level</a:t>
            </a:r>
          </a:p>
          <a:p>
            <a:pPr marL="3024000" lvl="6" indent="-216000">
              <a:lnSpc>
                <a:spcPct val="90000"/>
              </a:lnSpc>
              <a:spcBef>
                <a:spcPts val="283"/>
              </a:spcBef>
              <a:buClr>
                <a:srgbClr val="000000"/>
              </a:buClr>
              <a:buSzPct val="45000"/>
              <a:buFont typeface="Wingdings" charset="2"/>
              <a:buChar char=""/>
              <a:tabLst>
                <a:tab pos="0" algn="l"/>
              </a:tabLst>
            </a:pPr>
            <a:r>
              <a:rPr lang="fr-FR" sz="1800" b="0" u="none" strike="noStrike">
                <a:solidFill>
                  <a:schemeClr val="dk1"/>
                </a:solidFill>
                <a:effectLst/>
                <a:uFillTx/>
                <a:latin typeface="Aptos"/>
              </a:rPr>
              <a:t>Seventh Outline Level</a:t>
            </a:r>
          </a:p>
        </p:txBody>
      </p:sp>
      <p:cxnSp>
        <p:nvCxnSpPr>
          <p:cNvPr id="93" name="Connecteur droit 11"/>
          <p:cNvCxnSpPr/>
          <p:nvPr/>
        </p:nvCxnSpPr>
        <p:spPr>
          <a:xfrm>
            <a:off x="360000" y="4784400"/>
            <a:ext cx="8424360" cy="360"/>
          </a:xfrm>
          <a:prstGeom prst="straightConnector1">
            <a:avLst/>
          </a:prstGeom>
          <a:ln w="10080">
            <a:solidFill>
              <a:srgbClr val="000000"/>
            </a:solidFill>
            <a:round/>
          </a:ln>
        </p:spPr>
      </p:cxnSp>
      <p:sp>
        <p:nvSpPr>
          <p:cNvPr id="94" name="PlaceHolder 2"/>
          <p:cNvSpPr>
            <a:spLocks noGrp="1"/>
          </p:cNvSpPr>
          <p:nvPr>
            <p:ph type="body" hasCustomPrompt="1"/>
          </p:nvPr>
        </p:nvSpPr>
        <p:spPr>
          <a:xfrm>
            <a:off x="360000" y="4864320"/>
            <a:ext cx="5151240" cy="201240"/>
          </a:xfrm>
          <a:prstGeom prst="rect">
            <a:avLst/>
          </a:prstGeom>
          <a:noFill/>
          <a:ln w="0">
            <a:noFill/>
          </a:ln>
        </p:spPr>
        <p:txBody>
          <a:bodyPr lIns="0" tIns="0" rIns="0" bIns="0" anchor="ctr">
            <a:noAutofit/>
          </a:bodyPr>
          <a:lstStyle/>
          <a:p>
            <a:pPr indent="0" defTabSz="914400">
              <a:lnSpc>
                <a:spcPct val="100000"/>
              </a:lnSpc>
              <a:buNone/>
              <a:tabLst>
                <a:tab pos="0" algn="l"/>
              </a:tabLst>
            </a:pPr>
            <a:r>
              <a:rPr lang="fr-FR" sz="1000" b="1" u="none" strike="noStrike">
                <a:solidFill>
                  <a:srgbClr val="000000"/>
                </a:solidFill>
                <a:effectLst/>
                <a:uFillTx/>
                <a:latin typeface="Marianne"/>
                <a:ea typeface="PingFang SC"/>
              </a:rPr>
              <a:t>Délégation régionale académique au numérique éducatif</a:t>
            </a:r>
            <a:endParaRPr lang="fr-FR" sz="1000" b="1" u="none" strike="noStrike">
              <a:solidFill>
                <a:srgbClr val="000000"/>
              </a:solidFill>
              <a:effectLst/>
              <a:uFillTx/>
              <a:latin typeface="Marianne"/>
            </a:endParaRPr>
          </a:p>
        </p:txBody>
      </p:sp>
      <p:sp>
        <p:nvSpPr>
          <p:cNvPr id="95" name="PlaceHolder 3"/>
          <p:cNvSpPr>
            <a:spLocks noGrp="1"/>
          </p:cNvSpPr>
          <p:nvPr>
            <p:ph type="body" hasCustomPrompt="1"/>
          </p:nvPr>
        </p:nvSpPr>
        <p:spPr>
          <a:xfrm>
            <a:off x="360360" y="2438280"/>
            <a:ext cx="8422920" cy="1363320"/>
          </a:xfrm>
          <a:prstGeom prst="rect">
            <a:avLst/>
          </a:prstGeom>
          <a:noFill/>
          <a:ln w="0">
            <a:noFill/>
          </a:ln>
        </p:spPr>
        <p:txBody>
          <a:bodyPr lIns="0" tIns="45000" rIns="90000" bIns="45000" anchor="t">
            <a:noAutofit/>
          </a:bodyPr>
          <a:lstStyle/>
          <a:p>
            <a:pPr indent="0">
              <a:lnSpc>
                <a:spcPct val="100000"/>
              </a:lnSpc>
              <a:spcBef>
                <a:spcPts val="400"/>
              </a:spcBef>
              <a:spcAft>
                <a:spcPts val="799"/>
              </a:spcAft>
              <a:buNone/>
              <a:tabLst>
                <a:tab pos="0" algn="l"/>
              </a:tabLst>
            </a:pPr>
            <a:r>
              <a:rPr lang="fr-FR" sz="3600" b="1" u="none" strike="noStrike">
                <a:solidFill>
                  <a:srgbClr val="000000"/>
                </a:solidFill>
                <a:effectLst/>
                <a:uFillTx/>
                <a:latin typeface="Marianne"/>
                <a:ea typeface="PingFang SC"/>
              </a:rPr>
              <a:t>1. Titre de partie</a:t>
            </a:r>
            <a:endParaRPr lang="fr-FR" sz="3600" b="1" u="none" strike="noStrike">
              <a:solidFill>
                <a:srgbClr val="000000"/>
              </a:solidFill>
              <a:effectLst/>
              <a:uFillTx/>
              <a:latin typeface="Marianne"/>
            </a:endParaRPr>
          </a:p>
        </p:txBody>
      </p:sp>
      <p:sp>
        <p:nvSpPr>
          <p:cNvPr id="96" name="PlaceHolder 4"/>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
        <p:nvSpPr>
          <p:cNvPr id="97" name="PlaceHolder 5"/>
          <p:cNvSpPr>
            <a:spLocks noGrp="1"/>
          </p:cNvSpPr>
          <p:nvPr>
            <p:ph type="sldNum" idx="12"/>
          </p:nvPr>
        </p:nvSpPr>
        <p:spPr>
          <a:xfrm>
            <a:off x="6726600" y="4833720"/>
            <a:ext cx="88668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a:solidFill>
                  <a:schemeClr val="dk1"/>
                </a:solidFill>
                <a:effectLst/>
                <a:uFillTx/>
                <a:latin typeface="Marianne"/>
              </a:defRPr>
            </a:lvl1pPr>
          </a:lstStyle>
          <a:p>
            <a:pPr indent="0" algn="r" defTabSz="914400">
              <a:lnSpc>
                <a:spcPct val="100000"/>
              </a:lnSpc>
              <a:buNone/>
            </a:pPr>
            <a:fld id="{9D159E19-98FA-42AB-BF0C-795C519D9069}" type="slidenum">
              <a:rPr lang="fr-FR" sz="800" b="1" u="none" strike="noStrike">
                <a:solidFill>
                  <a:schemeClr val="dk1"/>
                </a:solidFill>
                <a:effectLst/>
                <a:uFillTx/>
                <a:latin typeface="Marianne"/>
              </a:rPr>
              <a:t>‹N°›</a:t>
            </a:fld>
            <a:endParaRPr lang="fr-FR" sz="800" b="0" u="none" strike="noStrike" dirty="0">
              <a:solidFill>
                <a:srgbClr val="000000"/>
              </a:solidFill>
              <a:effectLst/>
              <a:uFillTx/>
              <a:latin typeface="Calibri"/>
            </a:endParaRPr>
          </a:p>
        </p:txBody>
      </p:sp>
      <p:sp>
        <p:nvSpPr>
          <p:cNvPr id="98" name="PlaceHolder 6"/>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fr-FR" sz="1800" b="0" u="none" strike="noStrike">
                <a:solidFill>
                  <a:schemeClr val="dk1"/>
                </a:solidFill>
                <a:effectLst/>
                <a:uFillTx/>
                <a:latin typeface="Aptos"/>
              </a:rPr>
              <a:t>Click to edit the title text format</a:t>
            </a:r>
          </a:p>
        </p:txBody>
      </p:sp>
    </p:spTree>
    <p:extLst>
      <p:ext uri="{BB962C8B-B14F-4D97-AF65-F5344CB8AC3E}">
        <p14:creationId xmlns:p14="http://schemas.microsoft.com/office/powerpoint/2010/main" val="1808652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SEILS">
    <p:spTree>
      <p:nvGrpSpPr>
        <p:cNvPr id="1" name=""/>
        <p:cNvGrpSpPr/>
        <p:nvPr/>
      </p:nvGrpSpPr>
      <p:grpSpPr>
        <a:xfrm>
          <a:off x="0" y="0"/>
          <a:ext cx="0" cy="0"/>
          <a:chOff x="0" y="0"/>
          <a:chExt cx="0" cy="0"/>
        </a:xfrm>
      </p:grpSpPr>
      <p:sp>
        <p:nvSpPr>
          <p:cNvPr id="6" name="Espace réservé de la date 9">
            <a:extLst>
              <a:ext uri="{FF2B5EF4-FFF2-40B4-BE49-F238E27FC236}">
                <a16:creationId xmlns:a16="http://schemas.microsoft.com/office/drawing/2014/main" id="{76F4E34F-1540-DB68-3E8C-B98AFBEEC37B}"/>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DFD45275-7272-4D8C-A72D-9FF038D13ED6}" type="datetime1">
              <a:rPr lang="fr-FR" smtClean="0"/>
              <a:t>07/12/2025</a:t>
            </a:fld>
            <a:endParaRPr lang="fr-FR" dirty="0"/>
          </a:p>
        </p:txBody>
      </p:sp>
      <p:sp>
        <p:nvSpPr>
          <p:cNvPr id="7" name="Espace réservé du numéro de diapositive 15">
            <a:extLst>
              <a:ext uri="{FF2B5EF4-FFF2-40B4-BE49-F238E27FC236}">
                <a16:creationId xmlns:a16="http://schemas.microsoft.com/office/drawing/2014/main" id="{992B5B96-E2B2-01C2-AC62-7ED7B68AC1E6}"/>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361540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ntroduction animée">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D2DE5C-512A-29ED-B9C3-59EC8A93E7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9818" y="1573320"/>
            <a:ext cx="6722099" cy="1180530"/>
          </a:xfrm>
          <a:prstGeom prst="rect">
            <a:avLst/>
          </a:prstGeom>
        </p:spPr>
      </p:pic>
      <p:pic>
        <p:nvPicPr>
          <p:cNvPr id="18" name="Graphique 17">
            <a:extLst>
              <a:ext uri="{FF2B5EF4-FFF2-40B4-BE49-F238E27FC236}">
                <a16:creationId xmlns:a16="http://schemas.microsoft.com/office/drawing/2014/main" id="{D11E30DA-5EC5-F565-922D-E290988869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036" y="2992107"/>
            <a:ext cx="1434267" cy="1011441"/>
          </a:xfrm>
          <a:prstGeom prst="rect">
            <a:avLst/>
          </a:prstGeom>
        </p:spPr>
      </p:pic>
      <p:pic>
        <p:nvPicPr>
          <p:cNvPr id="19" name="Graphique 18">
            <a:extLst>
              <a:ext uri="{FF2B5EF4-FFF2-40B4-BE49-F238E27FC236}">
                <a16:creationId xmlns:a16="http://schemas.microsoft.com/office/drawing/2014/main" id="{6BBECA1E-37DD-AF33-35D5-2987CB810D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1843" y="2292750"/>
            <a:ext cx="1540313" cy="558000"/>
          </a:xfrm>
          <a:prstGeom prst="rect">
            <a:avLst/>
          </a:prstGeom>
        </p:spPr>
      </p:pic>
      <p:sp>
        <p:nvSpPr>
          <p:cNvPr id="32" name="ZoneTexte 31">
            <a:extLst>
              <a:ext uri="{FF2B5EF4-FFF2-40B4-BE49-F238E27FC236}">
                <a16:creationId xmlns:a16="http://schemas.microsoft.com/office/drawing/2014/main" id="{B9428B29-6BCD-B910-F57A-79288FD639F6}"/>
              </a:ext>
            </a:extLst>
          </p:cNvPr>
          <p:cNvSpPr txBox="1"/>
          <p:nvPr userDrawn="1"/>
        </p:nvSpPr>
        <p:spPr>
          <a:xfrm>
            <a:off x="1047626" y="4390860"/>
            <a:ext cx="663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pic>
        <p:nvPicPr>
          <p:cNvPr id="33" name="Image 2" descr="Une image contenant texte, Police, capture d’écran, logo">
            <a:extLst>
              <a:ext uri="{FF2B5EF4-FFF2-40B4-BE49-F238E27FC236}">
                <a16:creationId xmlns:a16="http://schemas.microsoft.com/office/drawing/2014/main" id="{78C67DBF-DD78-3D33-96A8-608C5D33D5B0}"/>
              </a:ext>
            </a:extLst>
          </p:cNvPr>
          <p:cNvPicPr>
            <a:picLocks noChangeAspect="1"/>
          </p:cNvPicPr>
          <p:nvPr userDrawn="1"/>
        </p:nvPicPr>
        <p:blipFill>
          <a:blip r:embed="rId8">
            <a:lum/>
            <a:alphaModFix/>
          </a:blip>
          <a:srcRect t="8047" b="9172"/>
          <a:stretch>
            <a:fillRect/>
          </a:stretch>
        </p:blipFill>
        <p:spPr>
          <a:xfrm>
            <a:off x="583022" y="646575"/>
            <a:ext cx="7772039" cy="3543480"/>
          </a:xfrm>
          <a:prstGeom prst="rect">
            <a:avLst/>
          </a:prstGeom>
          <a:noFill/>
          <a:ln>
            <a:noFill/>
          </a:ln>
        </p:spPr>
      </p:pic>
    </p:spTree>
    <p:extLst>
      <p:ext uri="{BB962C8B-B14F-4D97-AF65-F5344CB8AC3E}">
        <p14:creationId xmlns:p14="http://schemas.microsoft.com/office/powerpoint/2010/main" val="14875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outVertical)">
                                      <p:cBhvr>
                                        <p:cTn id="10" dur="1100"/>
                                        <p:tgtEl>
                                          <p:spTgt spid="19"/>
                                        </p:tgtEl>
                                      </p:cBhvr>
                                    </p:animEffect>
                                  </p:childTnLst>
                                </p:cTn>
                              </p:par>
                            </p:childTnLst>
                          </p:cTn>
                        </p:par>
                        <p:par>
                          <p:cTn id="11" fill="hold">
                            <p:stCondLst>
                              <p:cond delay="1100"/>
                            </p:stCondLst>
                            <p:childTnLst>
                              <p:par>
                                <p:cTn id="12" presetID="56" presetClass="path" presetSubtype="0" accel="50000" decel="50000" fill="hold" nodeType="afterEffect">
                                  <p:stCondLst>
                                    <p:cond delay="0"/>
                                  </p:stCondLst>
                                  <p:childTnLst>
                                    <p:animMotion origin="layout" path="M 0 0 L -0.29132 -0.2784 " pathEditMode="relative" rAng="0" ptsTypes="AA">
                                      <p:cBhvr>
                                        <p:cTn id="13" dur="1000" fill="hold"/>
                                        <p:tgtEl>
                                          <p:spTgt spid="19"/>
                                        </p:tgtEl>
                                        <p:attrNameLst>
                                          <p:attrName>ppt_x</p:attrName>
                                          <p:attrName>ppt_y</p:attrName>
                                        </p:attrNameLst>
                                      </p:cBhvr>
                                      <p:rCtr x="-14566" y="-13920"/>
                                    </p:animMotion>
                                  </p:childTnLst>
                                </p:cTn>
                              </p:par>
                              <p:par>
                                <p:cTn id="14" presetID="2" presetClass="entr" presetSubtype="2" fill="hold" nodeType="withEffect">
                                  <p:stCondLst>
                                    <p:cond delay="8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1+#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2" presetClass="entr" presetSubtype="1" fill="hold" nodeType="withEffect">
                                  <p:stCondLst>
                                    <p:cond delay="160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1000"/>
                                        <p:tgtEl>
                                          <p:spTgt spid="18"/>
                                        </p:tgtEl>
                                      </p:cBhvr>
                                    </p:animEffect>
                                  </p:childTnLst>
                                </p:cTn>
                              </p:par>
                              <p:par>
                                <p:cTn id="21" presetID="22" presetClass="entr" presetSubtype="8" fill="hold" grpId="0" nodeType="withEffect">
                                  <p:stCondLst>
                                    <p:cond delay="240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2000"/>
                                        <p:tgtEl>
                                          <p:spTgt spid="32"/>
                                        </p:tgtEl>
                                      </p:cBhvr>
                                    </p:animEffect>
                                  </p:childTnLst>
                                </p:cTn>
                              </p:par>
                              <p:par>
                                <p:cTn id="24" presetID="22" presetClass="entr" presetSubtype="8" fill="hold" grpId="1" nodeType="withEffect">
                                  <p:stCondLst>
                                    <p:cond delay="390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2" grpId="2"/>
      <p:bldP spid="32" grpId="3"/>
    </p:bld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SOUS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3079D-6306-B138-2D3C-4056866A9A4E}"/>
              </a:ext>
            </a:extLst>
          </p:cNvPr>
          <p:cNvSpPr>
            <a:spLocks noGrp="1"/>
          </p:cNvSpPr>
          <p:nvPr>
            <p:ph type="ctrTitle" hasCustomPrompt="1"/>
          </p:nvPr>
        </p:nvSpPr>
        <p:spPr>
          <a:xfrm>
            <a:off x="359999" y="2354239"/>
            <a:ext cx="8423639" cy="1097621"/>
          </a:xfrm>
        </p:spPr>
        <p:txBody>
          <a:bodyPr anchor="t" anchorCtr="0"/>
          <a:lstStyle>
            <a:lvl1pPr algn="l">
              <a:defRPr sz="4000" cap="all" baseline="0">
                <a:solidFill>
                  <a:schemeClr val="bg1"/>
                </a:solidFill>
              </a:defRPr>
            </a:lvl1pPr>
          </a:lstStyle>
          <a:p>
            <a:r>
              <a:rPr lang="fr-FR" dirty="0"/>
              <a:t>Titre</a:t>
            </a:r>
            <a:br>
              <a:rPr lang="fr-FR" dirty="0"/>
            </a:br>
            <a:r>
              <a:rPr lang="fr-FR" dirty="0"/>
              <a:t>Sous -titre</a:t>
            </a:r>
          </a:p>
        </p:txBody>
      </p:sp>
      <p:sp>
        <p:nvSpPr>
          <p:cNvPr id="3" name="Sous-titre 2">
            <a:extLst>
              <a:ext uri="{FF2B5EF4-FFF2-40B4-BE49-F238E27FC236}">
                <a16:creationId xmlns:a16="http://schemas.microsoft.com/office/drawing/2014/main" id="{6E3DD040-E468-6954-36E5-D75959AEB4ED}"/>
              </a:ext>
            </a:extLst>
          </p:cNvPr>
          <p:cNvSpPr>
            <a:spLocks noGrp="1"/>
          </p:cNvSpPr>
          <p:nvPr>
            <p:ph type="subTitle" idx="1" hasCustomPrompt="1"/>
          </p:nvPr>
        </p:nvSpPr>
        <p:spPr>
          <a:xfrm>
            <a:off x="360000" y="3528061"/>
            <a:ext cx="8423638" cy="274320"/>
          </a:xfrm>
          <a:prstGeom prst="rect">
            <a:avLst/>
          </a:prstGeom>
        </p:spPr>
        <p:txBody>
          <a:bodyPr lIns="0" tIns="0" rIns="0" bIns="0"/>
          <a:lstStyle>
            <a:lvl1pPr marL="0" indent="0" algn="l">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Complément éventuel</a:t>
            </a:r>
          </a:p>
        </p:txBody>
      </p:sp>
      <p:sp>
        <p:nvSpPr>
          <p:cNvPr id="11" name="Espace réservé de la date 10">
            <a:extLst>
              <a:ext uri="{FF2B5EF4-FFF2-40B4-BE49-F238E27FC236}">
                <a16:creationId xmlns:a16="http://schemas.microsoft.com/office/drawing/2014/main" id="{360683C9-8FC1-4BCC-6A0B-335C30D6C1A3}"/>
              </a:ext>
            </a:extLst>
          </p:cNvPr>
          <p:cNvSpPr>
            <a:spLocks noGrp="1"/>
          </p:cNvSpPr>
          <p:nvPr>
            <p:ph type="dt" sz="half" idx="10"/>
          </p:nvPr>
        </p:nvSpPr>
        <p:spPr/>
        <p:txBody>
          <a:bodyPr/>
          <a:lstStyle>
            <a:lvl1pPr>
              <a:defRPr>
                <a:latin typeface="Marianne" panose="02000000000000000000" pitchFamily="50" charset="0"/>
              </a:defRPr>
            </a:lvl1pPr>
          </a:lstStyle>
          <a:p>
            <a:fld id="{F09E64B0-2EA4-43AD-AB36-E9E2ABE539D5}" type="datetime1">
              <a:rPr lang="fr-FR" smtClean="0"/>
              <a:t>07/12/2025</a:t>
            </a:fld>
            <a:endParaRPr lang="fr-FR" dirty="0"/>
          </a:p>
        </p:txBody>
      </p:sp>
      <p:sp>
        <p:nvSpPr>
          <p:cNvPr id="12" name="Espace réservé du numéro de diapositive 11">
            <a:extLst>
              <a:ext uri="{FF2B5EF4-FFF2-40B4-BE49-F238E27FC236}">
                <a16:creationId xmlns:a16="http://schemas.microsoft.com/office/drawing/2014/main" id="{1337723E-9E49-27A8-1028-B964031A9905}"/>
              </a:ext>
            </a:extLst>
          </p:cNvPr>
          <p:cNvSpPr>
            <a:spLocks noGrp="1"/>
          </p:cNvSpPr>
          <p:nvPr>
            <p:ph type="sldNum" sz="quarter" idx="11"/>
          </p:nvPr>
        </p:nvSpPr>
        <p:spPr/>
        <p:txBody>
          <a:body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54152138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Intertitre avec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054BAC22-E4FB-E56F-0458-B0C656038D9C}"/>
              </a:ext>
            </a:extLst>
          </p:cNvPr>
          <p:cNvSpPr>
            <a:spLocks noGrp="1"/>
          </p:cNvSpPr>
          <p:nvPr>
            <p:ph type="pic" sz="quarter" idx="18"/>
          </p:nvPr>
        </p:nvSpPr>
        <p:spPr>
          <a:xfrm>
            <a:off x="-12910" y="822325"/>
            <a:ext cx="9144000" cy="4321175"/>
          </a:xfrm>
          <a:prstGeom prst="rect">
            <a:avLst/>
          </a:prstGeom>
          <a:solidFill>
            <a:schemeClr val="bg1">
              <a:lumMod val="95000"/>
            </a:schemeClr>
          </a:solidFill>
        </p:spPr>
        <p:txBody>
          <a:bodyPr/>
          <a:lstStyle/>
          <a:p>
            <a:endParaRPr lang="fr-FR"/>
          </a:p>
        </p:txBody>
      </p:sp>
      <p:cxnSp>
        <p:nvCxnSpPr>
          <p:cNvPr id="6" name="Connecteur droit 11">
            <a:extLst>
              <a:ext uri="{FF2B5EF4-FFF2-40B4-BE49-F238E27FC236}">
                <a16:creationId xmlns:a16="http://schemas.microsoft.com/office/drawing/2014/main" id="{8FAF995A-FC77-92B8-BE2A-0E9CDB6B5872}"/>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19" name="Espace réservé du texte 18">
            <a:extLst>
              <a:ext uri="{FF2B5EF4-FFF2-40B4-BE49-F238E27FC236}">
                <a16:creationId xmlns:a16="http://schemas.microsoft.com/office/drawing/2014/main" id="{F4BC8EB6-83DE-DDBE-7D12-BCAA027973A5}"/>
              </a:ext>
            </a:extLst>
          </p:cNvPr>
          <p:cNvSpPr>
            <a:spLocks noGrp="1"/>
          </p:cNvSpPr>
          <p:nvPr>
            <p:ph type="body" sz="quarter" idx="20" hasCustomPrompt="1"/>
          </p:nvPr>
        </p:nvSpPr>
        <p:spPr>
          <a:xfrm>
            <a:off x="359999" y="4864259"/>
            <a:ext cx="5151438" cy="201612"/>
          </a:xfrm>
          <a:prstGeom prst="rect">
            <a:avLst/>
          </a:prstGeom>
        </p:spPr>
        <p:txBody>
          <a:bodyPr lIns="0" tIns="0" rIns="0" bIns="0" anchor="ctr" anchorCtr="0"/>
          <a:lstStyle>
            <a:lvl1pPr>
              <a:buNone/>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
        <p:nvSpPr>
          <p:cNvPr id="10" name="Espace réservé du texte 9">
            <a:extLst>
              <a:ext uri="{FF2B5EF4-FFF2-40B4-BE49-F238E27FC236}">
                <a16:creationId xmlns:a16="http://schemas.microsoft.com/office/drawing/2014/main" id="{34EB1DFE-719D-A13C-419C-123B2A08BD8D}"/>
              </a:ext>
            </a:extLst>
          </p:cNvPr>
          <p:cNvSpPr>
            <a:spLocks noGrp="1"/>
          </p:cNvSpPr>
          <p:nvPr>
            <p:ph type="body" sz="quarter" idx="19" hasCustomPrompt="1"/>
          </p:nvPr>
        </p:nvSpPr>
        <p:spPr>
          <a:xfrm>
            <a:off x="360362" y="2438400"/>
            <a:ext cx="8423275" cy="1363663"/>
          </a:xfrm>
          <a:prstGeom prst="rect">
            <a:avLst/>
          </a:prstGeom>
        </p:spPr>
        <p:txBody>
          <a:bodyPr lIns="0"/>
          <a:lstStyle>
            <a:lvl1pPr>
              <a:buFontTx/>
              <a:buNone/>
              <a:defRPr sz="36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fr-FR" dirty="0"/>
              <a:t>1. Titre de partie</a:t>
            </a:r>
          </a:p>
        </p:txBody>
      </p:sp>
      <p:sp>
        <p:nvSpPr>
          <p:cNvPr id="8" name="Espace réservé de la date 9">
            <a:extLst>
              <a:ext uri="{FF2B5EF4-FFF2-40B4-BE49-F238E27FC236}">
                <a16:creationId xmlns:a16="http://schemas.microsoft.com/office/drawing/2014/main" id="{4C4243B3-E0E3-468E-CBC0-A89F6C194634}"/>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9CA3AC0C-F9FF-42E9-89F5-6862D818B89B}" type="datetime1">
              <a:rPr lang="fr-FR" smtClean="0"/>
              <a:t>07/12/2025</a:t>
            </a:fld>
            <a:endParaRPr lang="fr-FR" dirty="0"/>
          </a:p>
        </p:txBody>
      </p:sp>
      <p:sp>
        <p:nvSpPr>
          <p:cNvPr id="9" name="Espace réservé du numéro de diapositive 15">
            <a:extLst>
              <a:ext uri="{FF2B5EF4-FFF2-40B4-BE49-F238E27FC236}">
                <a16:creationId xmlns:a16="http://schemas.microsoft.com/office/drawing/2014/main" id="{9A1CCD59-0706-E5A3-6DB2-F6D6B059B33C}"/>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404538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 3 colonnes">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72AAE12-096D-E485-E7A6-7424CA126166}"/>
              </a:ext>
            </a:extLst>
          </p:cNvPr>
          <p:cNvSpPr txBox="1">
            <a:spLocks noGrp="1"/>
          </p:cNvSpPr>
          <p:nvPr>
            <p:ph type="title" hasCustomPrompt="1"/>
          </p:nvPr>
        </p:nvSpPr>
        <p:spPr>
          <a:xfrm>
            <a:off x="359998" y="1014280"/>
            <a:ext cx="8423640" cy="611320"/>
          </a:xfrm>
          <a:prstGeom prst="rect">
            <a:avLst/>
          </a:prstGeom>
          <a:noFill/>
          <a:ln>
            <a:noFill/>
          </a:ln>
        </p:spPr>
        <p:txBody>
          <a:bodyPr vert="horz" wrap="square" lIns="0" tIns="0" rIns="0" bIns="0" anchor="t" anchorCtr="0">
            <a:noAutofit/>
          </a:bodyPr>
          <a:lstStyle>
            <a:lvl1pPr>
              <a:defRPr lang="fr-FR" dirty="0"/>
            </a:lvl1pPr>
          </a:lstStyle>
          <a:p>
            <a:pPr lvl="0"/>
            <a:r>
              <a:rPr lang="fr-FR" dirty="0"/>
              <a:t>Sommaire</a:t>
            </a:r>
            <a:br>
              <a:rPr lang="fr-FR" dirty="0"/>
            </a:br>
            <a:endParaRPr lang="fr-FR" dirty="0"/>
          </a:p>
        </p:txBody>
      </p:sp>
      <p:sp>
        <p:nvSpPr>
          <p:cNvPr id="14" name="Espace réservé du texte 13">
            <a:extLst>
              <a:ext uri="{FF2B5EF4-FFF2-40B4-BE49-F238E27FC236}">
                <a16:creationId xmlns:a16="http://schemas.microsoft.com/office/drawing/2014/main" id="{AF02805E-CCA4-20C6-F2D2-8ACA258A70C0}"/>
              </a:ext>
            </a:extLst>
          </p:cNvPr>
          <p:cNvSpPr>
            <a:spLocks noGrp="1"/>
          </p:cNvSpPr>
          <p:nvPr>
            <p:ph type="body" sz="quarter" idx="13" hasCustomPrompt="1"/>
          </p:nvPr>
        </p:nvSpPr>
        <p:spPr>
          <a:xfrm>
            <a:off x="366504" y="1977420"/>
            <a:ext cx="8410987" cy="2441047"/>
          </a:xfrm>
          <a:prstGeom prst="rect">
            <a:avLst/>
          </a:prstGeom>
        </p:spPr>
        <p:txBody>
          <a:bodyPr lIns="0" numCol="3" spcCol="468000"/>
          <a:lstStyle>
            <a:lvl1pPr indent="-180000">
              <a:spcAft>
                <a:spcPts val="800"/>
              </a:spcAft>
              <a:buAutoNum type="arabicPeriod"/>
              <a:defRPr/>
            </a:lvl1pPr>
            <a:lvl2pPr marL="360000" indent="-180000">
              <a:spcBef>
                <a:spcPts val="600"/>
              </a:spcBef>
              <a:spcAft>
                <a:spcPts val="800"/>
              </a:spcAft>
              <a:buFont typeface="+mj-lt"/>
              <a:buAutoNum type="alphaLcPeriod"/>
              <a:defRPr/>
            </a:lvl2pPr>
          </a:lstStyle>
          <a:p>
            <a:pPr lvl="0"/>
            <a:r>
              <a:rPr lang="fr-FR" dirty="0"/>
              <a:t>Titre de la partie</a:t>
            </a:r>
          </a:p>
          <a:p>
            <a:pPr lvl="1"/>
            <a:r>
              <a:rPr lang="fr-FR" dirty="0"/>
              <a:t>Sous-titre de partie</a:t>
            </a:r>
          </a:p>
          <a:p>
            <a:pPr lvl="1"/>
            <a:r>
              <a:rPr lang="fr-FR" dirty="0"/>
              <a:t>Sous-titre de partie</a:t>
            </a:r>
          </a:p>
          <a:p>
            <a:pPr lvl="0"/>
            <a:r>
              <a:rPr lang="fr-FR" dirty="0"/>
              <a:t>Titre de la partie</a:t>
            </a:r>
          </a:p>
          <a:p>
            <a:pPr lvl="1"/>
            <a:r>
              <a:rPr lang="fr-FR" dirty="0"/>
              <a:t>Sous-titre de partie</a:t>
            </a:r>
          </a:p>
          <a:p>
            <a:pPr lvl="1"/>
            <a:r>
              <a:rPr lang="fr-FR" dirty="0"/>
              <a:t>Sous-titre de partie</a:t>
            </a:r>
            <a:br>
              <a:rPr lang="fr-FR" dirty="0"/>
            </a:br>
            <a:br>
              <a:rPr lang="fr-FR" dirty="0"/>
            </a:br>
            <a:br>
              <a:rPr lang="fr-FR" dirty="0"/>
            </a:br>
            <a:endParaRPr lang="fr-FR" dirty="0"/>
          </a:p>
          <a:p>
            <a:pPr lvl="0"/>
            <a:r>
              <a:rPr lang="fr-FR" dirty="0"/>
              <a:t>Titre de la partie</a:t>
            </a:r>
          </a:p>
          <a:p>
            <a:pPr lvl="1"/>
            <a:r>
              <a:rPr lang="fr-FR" dirty="0"/>
              <a:t>Sous-titre de partie</a:t>
            </a:r>
          </a:p>
          <a:p>
            <a:pPr lvl="1"/>
            <a:r>
              <a:rPr lang="fr-FR" dirty="0"/>
              <a:t>Sous-titre de partie</a:t>
            </a:r>
          </a:p>
          <a:p>
            <a:pPr lvl="1"/>
            <a:r>
              <a:rPr lang="fr-FR" dirty="0"/>
              <a:t>Sous-titre de partie</a:t>
            </a:r>
          </a:p>
          <a:p>
            <a:pPr lvl="0"/>
            <a:r>
              <a:rPr lang="fr-FR" dirty="0"/>
              <a:t>Titre de la partie</a:t>
            </a:r>
          </a:p>
          <a:p>
            <a:pPr lvl="1"/>
            <a:r>
              <a:rPr lang="fr-FR" dirty="0"/>
              <a:t>Sous-titre de partie</a:t>
            </a:r>
          </a:p>
          <a:p>
            <a:pPr lvl="1"/>
            <a:r>
              <a:rPr lang="fr-FR" dirty="0"/>
              <a:t>Sous-titre de partie</a:t>
            </a:r>
          </a:p>
          <a:p>
            <a:pPr lvl="0"/>
            <a:r>
              <a:rPr lang="fr-FR" dirty="0"/>
              <a:t>Titre de la partie</a:t>
            </a:r>
          </a:p>
          <a:p>
            <a:pPr lvl="1"/>
            <a:r>
              <a:rPr lang="fr-FR" dirty="0"/>
              <a:t>Sous-titre de partie</a:t>
            </a:r>
          </a:p>
          <a:p>
            <a:pPr lvl="1"/>
            <a:r>
              <a:rPr lang="fr-FR" dirty="0"/>
              <a:t>Sous-titre de partie</a:t>
            </a:r>
          </a:p>
          <a:p>
            <a:pPr lvl="1"/>
            <a:r>
              <a:rPr lang="fr-FR" dirty="0"/>
              <a:t>Sous-titre de partie</a:t>
            </a:r>
          </a:p>
          <a:p>
            <a:pPr lvl="1"/>
            <a:endParaRPr lang="fr-FR" dirty="0"/>
          </a:p>
        </p:txBody>
      </p:sp>
      <p:sp>
        <p:nvSpPr>
          <p:cNvPr id="8" name="Rectangle 7">
            <a:extLst>
              <a:ext uri="{FF2B5EF4-FFF2-40B4-BE49-F238E27FC236}">
                <a16:creationId xmlns:a16="http://schemas.microsoft.com/office/drawing/2014/main" id="{5F4B469C-1AB5-959B-B62D-5953D0A2D05B}"/>
              </a:ext>
            </a:extLst>
          </p:cNvPr>
          <p:cNvSpPr/>
          <p:nvPr userDrawn="1"/>
        </p:nvSpPr>
        <p:spPr>
          <a:xfrm>
            <a:off x="1173077" y="-67475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2X</a:t>
            </a:r>
          </a:p>
        </p:txBody>
      </p:sp>
      <p:sp>
        <p:nvSpPr>
          <p:cNvPr id="9" name="Espace réservé du numéro de diapositive 15">
            <a:extLst>
              <a:ext uri="{FF2B5EF4-FFF2-40B4-BE49-F238E27FC236}">
                <a16:creationId xmlns:a16="http://schemas.microsoft.com/office/drawing/2014/main" id="{B7D29E48-A155-19CE-DDEB-0533D3EE5DEB}"/>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67698B80-5FEF-9E8B-42B5-D9EF2E5B61DC}"/>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196643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 3 zones de text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72AAE12-096D-E485-E7A6-7424CA126166}"/>
              </a:ext>
            </a:extLst>
          </p:cNvPr>
          <p:cNvSpPr txBox="1">
            <a:spLocks noGrp="1"/>
          </p:cNvSpPr>
          <p:nvPr>
            <p:ph type="title" hasCustomPrompt="1"/>
          </p:nvPr>
        </p:nvSpPr>
        <p:spPr>
          <a:xfrm>
            <a:off x="360000" y="1015200"/>
            <a:ext cx="8423640" cy="619200"/>
          </a:xfrm>
          <a:prstGeom prst="rect">
            <a:avLst/>
          </a:prstGeom>
          <a:noFill/>
          <a:ln>
            <a:noFill/>
          </a:ln>
        </p:spPr>
        <p:txBody>
          <a:bodyPr vert="horz" wrap="square" lIns="0" tIns="0" rIns="0" bIns="0" anchor="t" anchorCtr="0">
            <a:noAutofit/>
          </a:bodyPr>
          <a:lstStyle>
            <a:lvl1pPr>
              <a:defRPr lang="fr-FR" dirty="0"/>
            </a:lvl1pPr>
          </a:lstStyle>
          <a:p>
            <a:pPr lvl="0"/>
            <a:r>
              <a:rPr lang="fr-FR" dirty="0"/>
              <a:t>Sommaire</a:t>
            </a:r>
          </a:p>
        </p:txBody>
      </p:sp>
      <p:sp>
        <p:nvSpPr>
          <p:cNvPr id="14" name="Espace réservé du texte 13">
            <a:extLst>
              <a:ext uri="{FF2B5EF4-FFF2-40B4-BE49-F238E27FC236}">
                <a16:creationId xmlns:a16="http://schemas.microsoft.com/office/drawing/2014/main" id="{AF02805E-CCA4-20C6-F2D2-8ACA258A70C0}"/>
              </a:ext>
            </a:extLst>
          </p:cNvPr>
          <p:cNvSpPr>
            <a:spLocks noGrp="1"/>
          </p:cNvSpPr>
          <p:nvPr>
            <p:ph type="body" sz="quarter" idx="13" hasCustomPrompt="1"/>
          </p:nvPr>
        </p:nvSpPr>
        <p:spPr>
          <a:xfrm>
            <a:off x="366505" y="1976400"/>
            <a:ext cx="2556000" cy="2425169"/>
          </a:xfrm>
          <a:prstGeom prst="rect">
            <a:avLst/>
          </a:prstGeom>
        </p:spPr>
        <p:txBody>
          <a:bodyPr lIns="0"/>
          <a:lstStyle>
            <a:lvl1pPr indent="-180000">
              <a:spcAft>
                <a:spcPts val="800"/>
              </a:spcAft>
              <a:defRPr/>
            </a:lvl1pPr>
            <a:lvl2pPr marL="360000" indent="-180000">
              <a:spcBef>
                <a:spcPts val="600"/>
              </a:spcBef>
              <a:spcAft>
                <a:spcPts val="800"/>
              </a:spcAft>
              <a:defRPr/>
            </a:lvl2pPr>
          </a:lstStyle>
          <a:p>
            <a:pPr lvl="0"/>
            <a:r>
              <a:rPr lang="fr-FR" dirty="0"/>
              <a:t>Titre de la partie</a:t>
            </a:r>
          </a:p>
          <a:p>
            <a:pPr lvl="1"/>
            <a:r>
              <a:rPr lang="fr-FR" dirty="0"/>
              <a:t>Sous-titre de partie</a:t>
            </a:r>
          </a:p>
          <a:p>
            <a:pPr lvl="1"/>
            <a:r>
              <a:rPr lang="fr-FR" dirty="0"/>
              <a:t>Sous-titre de partie</a:t>
            </a:r>
          </a:p>
        </p:txBody>
      </p:sp>
      <p:sp>
        <p:nvSpPr>
          <p:cNvPr id="17" name="Espace réservé du texte 13">
            <a:extLst>
              <a:ext uri="{FF2B5EF4-FFF2-40B4-BE49-F238E27FC236}">
                <a16:creationId xmlns:a16="http://schemas.microsoft.com/office/drawing/2014/main" id="{C4171FD7-464F-FD8F-BC48-21FE60C0D0D7}"/>
              </a:ext>
            </a:extLst>
          </p:cNvPr>
          <p:cNvSpPr>
            <a:spLocks noGrp="1"/>
          </p:cNvSpPr>
          <p:nvPr>
            <p:ph type="body" sz="quarter" idx="14" hasCustomPrompt="1"/>
          </p:nvPr>
        </p:nvSpPr>
        <p:spPr>
          <a:xfrm>
            <a:off x="3293818" y="1976400"/>
            <a:ext cx="2556000" cy="2424659"/>
          </a:xfrm>
          <a:prstGeom prst="rect">
            <a:avLst/>
          </a:prstGeom>
        </p:spPr>
        <p:txBody>
          <a:bodyPr lIns="0"/>
          <a:lstStyle>
            <a:lvl1pPr indent="-180000">
              <a:spcAft>
                <a:spcPts val="800"/>
              </a:spcAft>
              <a:defRPr/>
            </a:lvl1pPr>
            <a:lvl2pPr marL="360000" indent="-180000">
              <a:spcBef>
                <a:spcPts val="600"/>
              </a:spcBef>
              <a:spcAft>
                <a:spcPts val="800"/>
              </a:spcAft>
              <a:defRPr/>
            </a:lvl2pPr>
          </a:lstStyle>
          <a:p>
            <a:pPr lvl="0"/>
            <a:r>
              <a:rPr lang="fr-FR" dirty="0"/>
              <a:t>Titre de la partie</a:t>
            </a:r>
          </a:p>
          <a:p>
            <a:pPr lvl="1"/>
            <a:r>
              <a:rPr lang="fr-FR" dirty="0"/>
              <a:t>Sous-titre de partie</a:t>
            </a:r>
          </a:p>
          <a:p>
            <a:pPr lvl="1"/>
            <a:r>
              <a:rPr lang="fr-FR" dirty="0"/>
              <a:t>Sous-titre de partie</a:t>
            </a:r>
          </a:p>
        </p:txBody>
      </p:sp>
      <p:sp>
        <p:nvSpPr>
          <p:cNvPr id="18" name="Espace réservé du texte 13">
            <a:extLst>
              <a:ext uri="{FF2B5EF4-FFF2-40B4-BE49-F238E27FC236}">
                <a16:creationId xmlns:a16="http://schemas.microsoft.com/office/drawing/2014/main" id="{46DEED1D-233F-CA2E-3209-8B10A77FB639}"/>
              </a:ext>
            </a:extLst>
          </p:cNvPr>
          <p:cNvSpPr>
            <a:spLocks noGrp="1"/>
          </p:cNvSpPr>
          <p:nvPr>
            <p:ph type="body" sz="quarter" idx="15" hasCustomPrompt="1"/>
          </p:nvPr>
        </p:nvSpPr>
        <p:spPr>
          <a:xfrm>
            <a:off x="6221495" y="1976400"/>
            <a:ext cx="2556000" cy="2424660"/>
          </a:xfrm>
          <a:prstGeom prst="rect">
            <a:avLst/>
          </a:prstGeom>
        </p:spPr>
        <p:txBody>
          <a:bodyPr lIns="0"/>
          <a:lstStyle>
            <a:lvl1pPr indent="-180000">
              <a:spcAft>
                <a:spcPts val="800"/>
              </a:spcAft>
              <a:defRPr/>
            </a:lvl1pPr>
            <a:lvl2pPr marL="360000" indent="-180000">
              <a:spcBef>
                <a:spcPts val="600"/>
              </a:spcBef>
              <a:spcAft>
                <a:spcPts val="800"/>
              </a:spcAft>
              <a:defRPr/>
            </a:lvl2pPr>
          </a:lstStyle>
          <a:p>
            <a:pPr lvl="0"/>
            <a:r>
              <a:rPr lang="fr-FR" dirty="0"/>
              <a:t>Titre de la partie</a:t>
            </a:r>
          </a:p>
          <a:p>
            <a:pPr lvl="1"/>
            <a:r>
              <a:rPr lang="fr-FR" dirty="0"/>
              <a:t>Sous-titre de partie</a:t>
            </a:r>
          </a:p>
          <a:p>
            <a:pPr lvl="1"/>
            <a:r>
              <a:rPr lang="fr-FR" dirty="0"/>
              <a:t>Sous-titre de partie</a:t>
            </a:r>
          </a:p>
        </p:txBody>
      </p:sp>
      <p:sp>
        <p:nvSpPr>
          <p:cNvPr id="10" name="Espace réservé du numéro de diapositive 15">
            <a:extLst>
              <a:ext uri="{FF2B5EF4-FFF2-40B4-BE49-F238E27FC236}">
                <a16:creationId xmlns:a16="http://schemas.microsoft.com/office/drawing/2014/main" id="{74A70C67-71B2-AE58-073C-228DAAA25538}"/>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42880332-7A43-9FF0-C61F-A83AF5A5499F}"/>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239354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tertitre avec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054BAC22-E4FB-E56F-0458-B0C656038D9C}"/>
              </a:ext>
            </a:extLst>
          </p:cNvPr>
          <p:cNvSpPr>
            <a:spLocks noGrp="1"/>
          </p:cNvSpPr>
          <p:nvPr>
            <p:ph type="pic" sz="quarter" idx="18"/>
          </p:nvPr>
        </p:nvSpPr>
        <p:spPr>
          <a:xfrm>
            <a:off x="-12910" y="822325"/>
            <a:ext cx="9144000" cy="4321175"/>
          </a:xfrm>
          <a:prstGeom prst="rect">
            <a:avLst/>
          </a:prstGeom>
          <a:solidFill>
            <a:schemeClr val="bg1">
              <a:lumMod val="95000"/>
            </a:schemeClr>
          </a:solidFill>
        </p:spPr>
        <p:txBody>
          <a:bodyPr/>
          <a:lstStyle/>
          <a:p>
            <a:endParaRPr lang="fr-FR"/>
          </a:p>
        </p:txBody>
      </p:sp>
      <p:cxnSp>
        <p:nvCxnSpPr>
          <p:cNvPr id="6" name="Connecteur droit 11">
            <a:extLst>
              <a:ext uri="{FF2B5EF4-FFF2-40B4-BE49-F238E27FC236}">
                <a16:creationId xmlns:a16="http://schemas.microsoft.com/office/drawing/2014/main" id="{8FAF995A-FC77-92B8-BE2A-0E9CDB6B5872}"/>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19" name="Espace réservé du texte 18">
            <a:extLst>
              <a:ext uri="{FF2B5EF4-FFF2-40B4-BE49-F238E27FC236}">
                <a16:creationId xmlns:a16="http://schemas.microsoft.com/office/drawing/2014/main" id="{F4BC8EB6-83DE-DDBE-7D12-BCAA027973A5}"/>
              </a:ext>
            </a:extLst>
          </p:cNvPr>
          <p:cNvSpPr>
            <a:spLocks noGrp="1"/>
          </p:cNvSpPr>
          <p:nvPr>
            <p:ph type="body" sz="quarter" idx="20" hasCustomPrompt="1"/>
          </p:nvPr>
        </p:nvSpPr>
        <p:spPr>
          <a:xfrm>
            <a:off x="359999" y="4864259"/>
            <a:ext cx="5151438" cy="201612"/>
          </a:xfrm>
          <a:prstGeom prst="rect">
            <a:avLst/>
          </a:prstGeom>
        </p:spPr>
        <p:txBody>
          <a:bodyPr lIns="0" tIns="0" rIns="0" bIns="0" anchor="ctr" anchorCtr="0"/>
          <a:lstStyle>
            <a:lvl1pPr>
              <a:buNone/>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
        <p:nvSpPr>
          <p:cNvPr id="10" name="Espace réservé du texte 9">
            <a:extLst>
              <a:ext uri="{FF2B5EF4-FFF2-40B4-BE49-F238E27FC236}">
                <a16:creationId xmlns:a16="http://schemas.microsoft.com/office/drawing/2014/main" id="{34EB1DFE-719D-A13C-419C-123B2A08BD8D}"/>
              </a:ext>
            </a:extLst>
          </p:cNvPr>
          <p:cNvSpPr>
            <a:spLocks noGrp="1"/>
          </p:cNvSpPr>
          <p:nvPr>
            <p:ph type="body" sz="quarter" idx="19" hasCustomPrompt="1"/>
          </p:nvPr>
        </p:nvSpPr>
        <p:spPr>
          <a:xfrm>
            <a:off x="360362" y="2438400"/>
            <a:ext cx="8423275" cy="1363663"/>
          </a:xfrm>
          <a:prstGeom prst="rect">
            <a:avLst/>
          </a:prstGeom>
        </p:spPr>
        <p:txBody>
          <a:bodyPr lIns="0"/>
          <a:lstStyle>
            <a:lvl1pPr>
              <a:buFontTx/>
              <a:buNone/>
              <a:defRPr sz="36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fr-FR" dirty="0"/>
              <a:t>1. Titre de partie</a:t>
            </a:r>
          </a:p>
        </p:txBody>
      </p:sp>
      <p:sp>
        <p:nvSpPr>
          <p:cNvPr id="9" name="Espace réservé du numéro de diapositive 15">
            <a:extLst>
              <a:ext uri="{FF2B5EF4-FFF2-40B4-BE49-F238E27FC236}">
                <a16:creationId xmlns:a16="http://schemas.microsoft.com/office/drawing/2014/main" id="{9A1CCD59-0706-E5A3-6DB2-F6D6B059B33C}"/>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67AC1E25-E099-E5CF-70A7-6DEB0F5CEA01}"/>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232997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ois zones de text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72AAE12-096D-E485-E7A6-7424CA126166}"/>
              </a:ext>
            </a:extLst>
          </p:cNvPr>
          <p:cNvSpPr txBox="1">
            <a:spLocks noGrp="1"/>
          </p:cNvSpPr>
          <p:nvPr>
            <p:ph type="title" hasCustomPrompt="1"/>
          </p:nvPr>
        </p:nvSpPr>
        <p:spPr>
          <a:xfrm>
            <a:off x="359998" y="1022363"/>
            <a:ext cx="8423640" cy="633082"/>
          </a:xfrm>
          <a:prstGeom prst="rect">
            <a:avLst/>
          </a:prstGeom>
          <a:noFill/>
          <a:ln>
            <a:noFill/>
          </a:ln>
        </p:spPr>
        <p:txBody>
          <a:bodyPr vert="horz" wrap="square" lIns="0" tIns="0" rIns="0" bIns="0" anchor="t" anchorCtr="0">
            <a:noAutofit/>
          </a:bodyPr>
          <a:lstStyle>
            <a:lvl1pPr>
              <a:defRPr lang="fr-FR" dirty="0"/>
            </a:lvl1pPr>
          </a:lstStyle>
          <a:p>
            <a:pPr lvl="0"/>
            <a:r>
              <a:rPr lang="fr-FR" dirty="0"/>
              <a:t>Titre</a:t>
            </a:r>
            <a:br>
              <a:rPr lang="fr-FR" dirty="0"/>
            </a:br>
            <a:endParaRPr lang="fr-FR" dirty="0"/>
          </a:p>
        </p:txBody>
      </p:sp>
      <p:sp>
        <p:nvSpPr>
          <p:cNvPr id="14" name="Espace réservé du texte 13">
            <a:extLst>
              <a:ext uri="{FF2B5EF4-FFF2-40B4-BE49-F238E27FC236}">
                <a16:creationId xmlns:a16="http://schemas.microsoft.com/office/drawing/2014/main" id="{AF02805E-CCA4-20C6-F2D2-8ACA258A70C0}"/>
              </a:ext>
            </a:extLst>
          </p:cNvPr>
          <p:cNvSpPr>
            <a:spLocks noGrp="1"/>
          </p:cNvSpPr>
          <p:nvPr>
            <p:ph type="body" sz="quarter" idx="13" hasCustomPrompt="1"/>
          </p:nvPr>
        </p:nvSpPr>
        <p:spPr>
          <a:xfrm>
            <a:off x="366505" y="2003146"/>
            <a:ext cx="2556000" cy="2415831"/>
          </a:xfrm>
          <a:prstGeom prst="rect">
            <a:avLst/>
          </a:prstGeom>
        </p:spPr>
        <p:txBody>
          <a:bodyPr lIns="0"/>
          <a:lstStyle>
            <a:lvl1pPr marL="0" indent="0">
              <a:spcBef>
                <a:spcPts val="600"/>
              </a:spcBef>
              <a:spcAft>
                <a:spcPts val="0"/>
              </a:spcAft>
              <a:buNone/>
              <a:defRPr/>
            </a:lvl1pPr>
            <a:lvl2pPr marL="360000" indent="-180000">
              <a:spcBef>
                <a:spcPts val="600"/>
              </a:spcBef>
              <a:spcAft>
                <a:spcPts val="800"/>
              </a:spcAft>
              <a:defRPr/>
            </a:lvl2pPr>
          </a:lstStyle>
          <a:p>
            <a:pPr lvl="0"/>
            <a:r>
              <a:rPr lang="fr-FR" dirty="0"/>
              <a:t>Ego </a:t>
            </a:r>
            <a:r>
              <a:rPr lang="fr-FR" dirty="0" err="1"/>
              <a:t>vero</a:t>
            </a:r>
            <a:r>
              <a:rPr lang="fr-FR" dirty="0"/>
              <a:t> sic </a:t>
            </a:r>
            <a:r>
              <a:rPr lang="fr-FR" dirty="0" err="1"/>
              <a:t>intellego</a:t>
            </a:r>
            <a:r>
              <a:rPr lang="fr-FR" dirty="0"/>
              <a:t>, Patres </a:t>
            </a:r>
            <a:r>
              <a:rPr lang="fr-FR" dirty="0" err="1"/>
              <a:t>conscripti</a:t>
            </a:r>
            <a:r>
              <a:rPr lang="fr-FR" dirty="0"/>
              <a:t>, nos hoc </a:t>
            </a:r>
            <a:r>
              <a:rPr lang="fr-FR" dirty="0" err="1"/>
              <a:t>tempore</a:t>
            </a:r>
            <a:r>
              <a:rPr lang="fr-FR" dirty="0"/>
              <a:t> in </a:t>
            </a:r>
            <a:r>
              <a:rPr lang="fr-FR" dirty="0" err="1"/>
              <a:t>provinciis</a:t>
            </a:r>
            <a:r>
              <a:rPr lang="fr-FR" dirty="0"/>
              <a:t> </a:t>
            </a:r>
            <a:r>
              <a:rPr lang="fr-FR" dirty="0" err="1"/>
              <a:t>decernendis</a:t>
            </a:r>
            <a:r>
              <a:rPr lang="fr-FR" dirty="0"/>
              <a:t> </a:t>
            </a:r>
            <a:r>
              <a:rPr lang="fr-FR" dirty="0" err="1"/>
              <a:t>perpetuae</a:t>
            </a:r>
            <a:r>
              <a:rPr lang="fr-FR" dirty="0"/>
              <a:t> </a:t>
            </a:r>
            <a:r>
              <a:rPr lang="fr-FR" dirty="0" err="1"/>
              <a:t>pacis</a:t>
            </a:r>
            <a:r>
              <a:rPr lang="fr-FR" dirty="0"/>
              <a:t> </a:t>
            </a:r>
            <a:r>
              <a:rPr lang="fr-FR" dirty="0" err="1"/>
              <a:t>habere</a:t>
            </a:r>
            <a:r>
              <a:rPr lang="fr-FR" dirty="0"/>
              <a:t> </a:t>
            </a:r>
            <a:r>
              <a:rPr lang="fr-FR" dirty="0" err="1"/>
              <a:t>oportere</a:t>
            </a:r>
            <a:r>
              <a:rPr lang="fr-FR" dirty="0"/>
              <a:t> </a:t>
            </a:r>
            <a:r>
              <a:rPr lang="fr-FR" dirty="0" err="1"/>
              <a:t>rationem</a:t>
            </a:r>
            <a:r>
              <a:rPr lang="fr-FR" dirty="0"/>
              <a:t>. Nam </a:t>
            </a:r>
            <a:r>
              <a:rPr lang="fr-FR" dirty="0" err="1"/>
              <a:t>quis</a:t>
            </a:r>
            <a:r>
              <a:rPr lang="fr-FR" dirty="0"/>
              <a:t> hoc non sentit </a:t>
            </a:r>
            <a:r>
              <a:rPr lang="fr-FR" dirty="0" err="1"/>
              <a:t>omnia</a:t>
            </a:r>
            <a:r>
              <a:rPr lang="fr-FR" dirty="0"/>
              <a:t> alia esse </a:t>
            </a:r>
            <a:r>
              <a:rPr lang="fr-FR" dirty="0" err="1"/>
              <a:t>nobis</a:t>
            </a:r>
            <a:r>
              <a:rPr lang="fr-FR" dirty="0"/>
              <a:t> </a:t>
            </a:r>
            <a:r>
              <a:rPr lang="fr-FR" dirty="0" err="1"/>
              <a:t>vacua</a:t>
            </a:r>
            <a:r>
              <a:rPr lang="fr-FR" dirty="0"/>
              <a:t> ab omni </a:t>
            </a:r>
            <a:r>
              <a:rPr lang="fr-FR" dirty="0" err="1"/>
              <a:t>periculo</a:t>
            </a:r>
            <a:r>
              <a:rPr lang="fr-FR" dirty="0"/>
              <a:t> </a:t>
            </a:r>
            <a:r>
              <a:rPr lang="fr-FR" dirty="0" err="1"/>
              <a:t>atque</a:t>
            </a:r>
            <a:r>
              <a:rPr lang="fr-FR" dirty="0"/>
              <a:t> </a:t>
            </a:r>
            <a:r>
              <a:rPr lang="fr-FR" dirty="0" err="1"/>
              <a:t>etiam</a:t>
            </a:r>
            <a:r>
              <a:rPr lang="fr-FR" dirty="0"/>
              <a:t> </a:t>
            </a:r>
            <a:r>
              <a:rPr lang="fr-FR" dirty="0" err="1"/>
              <a:t>suspicione</a:t>
            </a:r>
            <a:r>
              <a:rPr lang="fr-FR" dirty="0"/>
              <a:t> belli?</a:t>
            </a:r>
          </a:p>
          <a:p>
            <a:pPr lvl="0"/>
            <a:r>
              <a:rPr lang="fr-FR" dirty="0" err="1"/>
              <a:t>Homines</a:t>
            </a:r>
            <a:r>
              <a:rPr lang="fr-FR" dirty="0"/>
              <a:t> </a:t>
            </a:r>
            <a:r>
              <a:rPr lang="fr-FR" dirty="0" err="1"/>
              <a:t>enim</a:t>
            </a:r>
            <a:r>
              <a:rPr lang="fr-FR" dirty="0"/>
              <a:t> </a:t>
            </a:r>
            <a:r>
              <a:rPr lang="fr-FR" dirty="0" err="1"/>
              <a:t>eruditos</a:t>
            </a:r>
            <a:r>
              <a:rPr lang="fr-FR" dirty="0"/>
              <a:t> et </a:t>
            </a:r>
            <a:r>
              <a:rPr lang="fr-FR" dirty="0" err="1"/>
              <a:t>sobrios</a:t>
            </a:r>
            <a:r>
              <a:rPr lang="fr-FR" dirty="0"/>
              <a:t> ut </a:t>
            </a:r>
            <a:r>
              <a:rPr lang="fr-FR" dirty="0" err="1"/>
              <a:t>infaustos</a:t>
            </a:r>
            <a:r>
              <a:rPr lang="fr-FR" dirty="0"/>
              <a:t> et inutiles </a:t>
            </a:r>
            <a:r>
              <a:rPr lang="fr-FR" dirty="0" err="1"/>
              <a:t>vitant</a:t>
            </a:r>
            <a:r>
              <a:rPr lang="fr-FR" dirty="0"/>
              <a:t>, </a:t>
            </a:r>
            <a:r>
              <a:rPr lang="fr-FR" dirty="0" err="1"/>
              <a:t>eo</a:t>
            </a:r>
            <a:r>
              <a:rPr lang="fr-FR" dirty="0"/>
              <a:t> </a:t>
            </a:r>
            <a:r>
              <a:rPr lang="fr-FR" dirty="0" err="1"/>
              <a:t>quoque</a:t>
            </a:r>
            <a:r>
              <a:rPr lang="fr-FR" dirty="0"/>
              <a:t> </a:t>
            </a:r>
            <a:r>
              <a:rPr lang="fr-FR" dirty="0" err="1"/>
              <a:t>accedente</a:t>
            </a:r>
            <a:r>
              <a:rPr lang="fr-FR" dirty="0"/>
              <a:t> quod et </a:t>
            </a:r>
            <a:r>
              <a:rPr lang="fr-FR" dirty="0" err="1"/>
              <a:t>nomenclatores</a:t>
            </a:r>
            <a:r>
              <a:rPr lang="fr-FR" dirty="0"/>
              <a:t> </a:t>
            </a:r>
            <a:r>
              <a:rPr lang="fr-FR" dirty="0" err="1"/>
              <a:t>adsueti</a:t>
            </a:r>
            <a:r>
              <a:rPr lang="fr-FR" dirty="0"/>
              <a:t> </a:t>
            </a:r>
            <a:r>
              <a:rPr lang="fr-FR" dirty="0" err="1"/>
              <a:t>haec</a:t>
            </a:r>
            <a:r>
              <a:rPr lang="fr-FR" dirty="0"/>
              <a:t> et </a:t>
            </a:r>
            <a:r>
              <a:rPr lang="fr-FR" dirty="0" err="1"/>
              <a:t>talia</a:t>
            </a:r>
            <a:r>
              <a:rPr lang="fr-FR" dirty="0"/>
              <a:t> </a:t>
            </a:r>
            <a:r>
              <a:rPr lang="fr-FR" dirty="0" err="1"/>
              <a:t>venditare</a:t>
            </a:r>
            <a:r>
              <a:rPr lang="fr-FR" dirty="0"/>
              <a:t>, </a:t>
            </a:r>
            <a:r>
              <a:rPr lang="fr-FR" dirty="0" err="1"/>
              <a:t>mercede</a:t>
            </a:r>
            <a:r>
              <a:rPr lang="fr-FR" dirty="0"/>
              <a:t> accepta </a:t>
            </a:r>
            <a:r>
              <a:rPr lang="fr-FR" dirty="0" err="1"/>
              <a:t>lucris</a:t>
            </a:r>
            <a:r>
              <a:rPr lang="fr-FR" dirty="0"/>
              <a:t> </a:t>
            </a:r>
            <a:r>
              <a:rPr lang="fr-FR" dirty="0" err="1"/>
              <a:t>quosdam</a:t>
            </a:r>
            <a:r>
              <a:rPr lang="fr-FR" dirty="0"/>
              <a:t> et </a:t>
            </a:r>
            <a:r>
              <a:rPr lang="fr-FR" dirty="0" err="1"/>
              <a:t>prandiis</a:t>
            </a:r>
            <a:r>
              <a:rPr lang="fr-FR" dirty="0"/>
              <a:t> </a:t>
            </a:r>
            <a:r>
              <a:rPr lang="fr-FR" dirty="0" err="1"/>
              <a:t>inserunt</a:t>
            </a:r>
            <a:r>
              <a:rPr lang="fr-FR" dirty="0"/>
              <a:t> </a:t>
            </a:r>
            <a:r>
              <a:rPr lang="fr-FR" dirty="0" err="1"/>
              <a:t>subditicios</a:t>
            </a:r>
            <a:r>
              <a:rPr lang="fr-FR" dirty="0"/>
              <a:t> </a:t>
            </a:r>
            <a:r>
              <a:rPr lang="fr-FR" dirty="0" err="1"/>
              <a:t>ignobiles</a:t>
            </a:r>
            <a:r>
              <a:rPr lang="fr-FR" dirty="0"/>
              <a:t> et </a:t>
            </a:r>
            <a:r>
              <a:rPr lang="fr-FR" dirty="0" err="1"/>
              <a:t>obscuros</a:t>
            </a:r>
            <a:r>
              <a:rPr lang="fr-FR" dirty="0"/>
              <a:t>.</a:t>
            </a:r>
          </a:p>
        </p:txBody>
      </p:sp>
      <p:sp>
        <p:nvSpPr>
          <p:cNvPr id="17" name="Espace réservé du texte 13">
            <a:extLst>
              <a:ext uri="{FF2B5EF4-FFF2-40B4-BE49-F238E27FC236}">
                <a16:creationId xmlns:a16="http://schemas.microsoft.com/office/drawing/2014/main" id="{C4171FD7-464F-FD8F-BC48-21FE60C0D0D7}"/>
              </a:ext>
            </a:extLst>
          </p:cNvPr>
          <p:cNvSpPr>
            <a:spLocks noGrp="1"/>
          </p:cNvSpPr>
          <p:nvPr>
            <p:ph type="body" sz="quarter" idx="14" hasCustomPrompt="1"/>
          </p:nvPr>
        </p:nvSpPr>
        <p:spPr>
          <a:xfrm>
            <a:off x="3293818" y="2003146"/>
            <a:ext cx="2556000" cy="2415322"/>
          </a:xfrm>
          <a:prstGeom prst="rect">
            <a:avLst/>
          </a:prstGeom>
        </p:spPr>
        <p:txBody>
          <a:bodyPr lIns="0"/>
          <a:lstStyle>
            <a:lvl1pPr marL="0" indent="0">
              <a:spcAft>
                <a:spcPts val="800"/>
              </a:spcAft>
              <a:buNone/>
              <a:defRPr/>
            </a:lvl1pPr>
            <a:lvl2pPr marL="180000" indent="0">
              <a:spcBef>
                <a:spcPts val="600"/>
              </a:spcBef>
              <a:spcAft>
                <a:spcPts val="800"/>
              </a:spcAft>
              <a:buNone/>
              <a:defRPr/>
            </a:lvl2pPr>
          </a:lstStyle>
          <a:p>
            <a:pPr lvl="0"/>
            <a:r>
              <a:rPr lang="fr-FR" dirty="0"/>
              <a:t>Non ergo </a:t>
            </a:r>
            <a:r>
              <a:rPr lang="fr-FR" dirty="0" err="1"/>
              <a:t>erunt</a:t>
            </a:r>
            <a:r>
              <a:rPr lang="fr-FR" dirty="0"/>
              <a:t> </a:t>
            </a:r>
            <a:r>
              <a:rPr lang="fr-FR" dirty="0" err="1"/>
              <a:t>homines</a:t>
            </a:r>
            <a:r>
              <a:rPr lang="fr-FR" dirty="0"/>
              <a:t> </a:t>
            </a:r>
            <a:r>
              <a:rPr lang="fr-FR" dirty="0" err="1"/>
              <a:t>deliciis</a:t>
            </a:r>
            <a:r>
              <a:rPr lang="fr-FR" dirty="0"/>
              <a:t> diffluentes </a:t>
            </a:r>
            <a:r>
              <a:rPr lang="fr-FR" dirty="0" err="1"/>
              <a:t>audiendi</a:t>
            </a:r>
            <a:r>
              <a:rPr lang="fr-FR" dirty="0"/>
              <a:t>, si </a:t>
            </a:r>
            <a:r>
              <a:rPr lang="fr-FR" dirty="0" err="1"/>
              <a:t>quando</a:t>
            </a:r>
            <a:r>
              <a:rPr lang="fr-FR" dirty="0"/>
              <a:t> de </a:t>
            </a:r>
            <a:r>
              <a:rPr lang="fr-FR" dirty="0" err="1"/>
              <a:t>amicitia</a:t>
            </a:r>
            <a:r>
              <a:rPr lang="fr-FR" dirty="0"/>
              <a:t>, </a:t>
            </a:r>
            <a:r>
              <a:rPr lang="fr-FR" dirty="0" err="1"/>
              <a:t>quam</a:t>
            </a:r>
            <a:r>
              <a:rPr lang="fr-FR" dirty="0"/>
              <a:t> nec </a:t>
            </a:r>
            <a:r>
              <a:rPr lang="fr-FR" dirty="0" err="1"/>
              <a:t>usu</a:t>
            </a:r>
            <a:r>
              <a:rPr lang="fr-FR" dirty="0"/>
              <a:t> nec </a:t>
            </a:r>
            <a:r>
              <a:rPr lang="fr-FR" dirty="0" err="1"/>
              <a:t>ratione</a:t>
            </a:r>
            <a:r>
              <a:rPr lang="fr-FR" dirty="0"/>
              <a:t> </a:t>
            </a:r>
            <a:r>
              <a:rPr lang="fr-FR" dirty="0" err="1"/>
              <a:t>habent</a:t>
            </a:r>
            <a:r>
              <a:rPr lang="fr-FR" dirty="0"/>
              <a:t> </a:t>
            </a:r>
            <a:r>
              <a:rPr lang="fr-FR" dirty="0" err="1"/>
              <a:t>cognitam</a:t>
            </a:r>
            <a:r>
              <a:rPr lang="fr-FR" dirty="0"/>
              <a:t>, </a:t>
            </a:r>
            <a:r>
              <a:rPr lang="fr-FR" dirty="0" err="1"/>
              <a:t>disputabunt</a:t>
            </a:r>
            <a:r>
              <a:rPr lang="fr-FR" dirty="0"/>
              <a:t>. Nam </a:t>
            </a:r>
            <a:r>
              <a:rPr lang="fr-FR" dirty="0" err="1"/>
              <a:t>quis</a:t>
            </a:r>
            <a:r>
              <a:rPr lang="fr-FR" dirty="0"/>
              <a:t> est, pro </a:t>
            </a:r>
            <a:r>
              <a:rPr lang="fr-FR" dirty="0" err="1"/>
              <a:t>deorum</a:t>
            </a:r>
            <a:r>
              <a:rPr lang="fr-FR" dirty="0"/>
              <a:t> </a:t>
            </a:r>
            <a:r>
              <a:rPr lang="fr-FR" dirty="0" err="1"/>
              <a:t>fidem</a:t>
            </a:r>
            <a:r>
              <a:rPr lang="fr-FR" dirty="0"/>
              <a:t> </a:t>
            </a:r>
            <a:r>
              <a:rPr lang="fr-FR" dirty="0" err="1"/>
              <a:t>atque</a:t>
            </a:r>
            <a:r>
              <a:rPr lang="fr-FR" dirty="0"/>
              <a:t> </a:t>
            </a:r>
            <a:r>
              <a:rPr lang="fr-FR" dirty="0" err="1"/>
              <a:t>hominum</a:t>
            </a:r>
            <a:r>
              <a:rPr lang="fr-FR" dirty="0"/>
              <a:t>! qui </a:t>
            </a:r>
            <a:r>
              <a:rPr lang="fr-FR" dirty="0" err="1"/>
              <a:t>velit</a:t>
            </a:r>
            <a:r>
              <a:rPr lang="fr-FR" dirty="0"/>
              <a:t>, ut </a:t>
            </a:r>
            <a:r>
              <a:rPr lang="fr-FR" dirty="0" err="1"/>
              <a:t>neque</a:t>
            </a:r>
            <a:r>
              <a:rPr lang="fr-FR" dirty="0"/>
              <a:t> </a:t>
            </a:r>
            <a:r>
              <a:rPr lang="fr-FR" dirty="0" err="1"/>
              <a:t>diligat</a:t>
            </a:r>
            <a:r>
              <a:rPr lang="fr-FR" dirty="0"/>
              <a:t> </a:t>
            </a:r>
            <a:r>
              <a:rPr lang="fr-FR" dirty="0" err="1"/>
              <a:t>quemquam</a:t>
            </a:r>
            <a:r>
              <a:rPr lang="fr-FR" dirty="0"/>
              <a:t> nec </a:t>
            </a:r>
            <a:r>
              <a:rPr lang="fr-FR" dirty="0" err="1"/>
              <a:t>ipse</a:t>
            </a:r>
            <a:r>
              <a:rPr lang="fr-FR" dirty="0"/>
              <a:t> ab </a:t>
            </a:r>
            <a:r>
              <a:rPr lang="fr-FR" dirty="0" err="1"/>
              <a:t>ullo</a:t>
            </a:r>
            <a:r>
              <a:rPr lang="fr-FR" dirty="0"/>
              <a:t> </a:t>
            </a:r>
            <a:r>
              <a:rPr lang="fr-FR" dirty="0" err="1"/>
              <a:t>diligatur</a:t>
            </a:r>
            <a:r>
              <a:rPr lang="fr-FR" dirty="0"/>
              <a:t>, </a:t>
            </a:r>
            <a:r>
              <a:rPr lang="fr-FR" dirty="0" err="1"/>
              <a:t>circumfluere</a:t>
            </a:r>
            <a:r>
              <a:rPr lang="fr-FR" dirty="0"/>
              <a:t> omnibus </a:t>
            </a:r>
            <a:r>
              <a:rPr lang="fr-FR" dirty="0" err="1"/>
              <a:t>copiis</a:t>
            </a:r>
            <a:r>
              <a:rPr lang="fr-FR" dirty="0"/>
              <a:t> </a:t>
            </a:r>
            <a:r>
              <a:rPr lang="fr-FR" dirty="0" err="1"/>
              <a:t>atque</a:t>
            </a:r>
            <a:r>
              <a:rPr lang="fr-FR" dirty="0"/>
              <a:t> in omnium </a:t>
            </a:r>
            <a:r>
              <a:rPr lang="fr-FR" dirty="0" err="1"/>
              <a:t>rerum</a:t>
            </a:r>
            <a:r>
              <a:rPr lang="fr-FR" dirty="0"/>
              <a:t> </a:t>
            </a:r>
            <a:r>
              <a:rPr lang="fr-FR" dirty="0" err="1"/>
              <a:t>abundantia</a:t>
            </a:r>
            <a:r>
              <a:rPr lang="fr-FR" dirty="0"/>
              <a:t> </a:t>
            </a:r>
            <a:r>
              <a:rPr lang="fr-FR" dirty="0" err="1"/>
              <a:t>vivere</a:t>
            </a:r>
            <a:r>
              <a:rPr lang="fr-FR" dirty="0"/>
              <a:t>? </a:t>
            </a:r>
            <a:r>
              <a:rPr lang="fr-FR" dirty="0" err="1"/>
              <a:t>Haec</a:t>
            </a:r>
            <a:r>
              <a:rPr lang="fr-FR" dirty="0"/>
              <a:t> </a:t>
            </a:r>
            <a:r>
              <a:rPr lang="fr-FR" dirty="0" err="1"/>
              <a:t>enim</a:t>
            </a:r>
            <a:r>
              <a:rPr lang="fr-FR" dirty="0"/>
              <a:t> est </a:t>
            </a:r>
            <a:r>
              <a:rPr lang="fr-FR" dirty="0" err="1"/>
              <a:t>tyrannorum</a:t>
            </a:r>
            <a:r>
              <a:rPr lang="fr-FR" dirty="0"/>
              <a:t> </a:t>
            </a:r>
            <a:r>
              <a:rPr lang="fr-FR" dirty="0" err="1"/>
              <a:t>vita</a:t>
            </a:r>
            <a:r>
              <a:rPr lang="fr-FR" dirty="0"/>
              <a:t> </a:t>
            </a:r>
            <a:r>
              <a:rPr lang="fr-FR" dirty="0" err="1"/>
              <a:t>nimirum</a:t>
            </a:r>
            <a:r>
              <a:rPr lang="fr-FR" dirty="0"/>
              <a:t>, in qua </a:t>
            </a:r>
            <a:r>
              <a:rPr lang="fr-FR" dirty="0" err="1"/>
              <a:t>nulla</a:t>
            </a:r>
            <a:r>
              <a:rPr lang="fr-FR" dirty="0"/>
              <a:t> </a:t>
            </a:r>
            <a:r>
              <a:rPr lang="fr-FR" dirty="0" err="1"/>
              <a:t>fides</a:t>
            </a:r>
            <a:r>
              <a:rPr lang="fr-FR" dirty="0"/>
              <a:t>, </a:t>
            </a:r>
            <a:r>
              <a:rPr lang="fr-FR" dirty="0" err="1"/>
              <a:t>nulla</a:t>
            </a:r>
            <a:r>
              <a:rPr lang="fr-FR" dirty="0"/>
              <a:t> </a:t>
            </a:r>
            <a:r>
              <a:rPr lang="fr-FR" dirty="0" err="1"/>
              <a:t>caritas</a:t>
            </a:r>
            <a:r>
              <a:rPr lang="fr-FR" dirty="0"/>
              <a:t>, </a:t>
            </a:r>
            <a:r>
              <a:rPr lang="fr-FR" dirty="0" err="1"/>
              <a:t>nulla</a:t>
            </a:r>
            <a:r>
              <a:rPr lang="fr-FR" dirty="0"/>
              <a:t> </a:t>
            </a:r>
            <a:r>
              <a:rPr lang="fr-FR" dirty="0" err="1"/>
              <a:t>stabilis</a:t>
            </a:r>
            <a:r>
              <a:rPr lang="fr-FR" dirty="0"/>
              <a:t> </a:t>
            </a:r>
            <a:r>
              <a:rPr lang="fr-FR" dirty="0" err="1"/>
              <a:t>benevolentiae</a:t>
            </a:r>
            <a:r>
              <a:rPr lang="fr-FR" dirty="0"/>
              <a:t> </a:t>
            </a:r>
            <a:r>
              <a:rPr lang="fr-FR" dirty="0" err="1"/>
              <a:t>potest</a:t>
            </a:r>
            <a:r>
              <a:rPr lang="fr-FR" dirty="0"/>
              <a:t> esse </a:t>
            </a:r>
            <a:r>
              <a:rPr lang="fr-FR" dirty="0" err="1"/>
              <a:t>fiducia</a:t>
            </a:r>
            <a:r>
              <a:rPr lang="fr-FR" dirty="0"/>
              <a:t>, </a:t>
            </a:r>
            <a:r>
              <a:rPr lang="fr-FR" dirty="0" err="1"/>
              <a:t>omnia</a:t>
            </a:r>
            <a:r>
              <a:rPr lang="fr-FR" dirty="0"/>
              <a:t> semper suspecta</a:t>
            </a:r>
          </a:p>
        </p:txBody>
      </p:sp>
      <p:sp>
        <p:nvSpPr>
          <p:cNvPr id="18" name="Espace réservé du texte 13">
            <a:extLst>
              <a:ext uri="{FF2B5EF4-FFF2-40B4-BE49-F238E27FC236}">
                <a16:creationId xmlns:a16="http://schemas.microsoft.com/office/drawing/2014/main" id="{46DEED1D-233F-CA2E-3209-8B10A77FB639}"/>
              </a:ext>
            </a:extLst>
          </p:cNvPr>
          <p:cNvSpPr>
            <a:spLocks noGrp="1"/>
          </p:cNvSpPr>
          <p:nvPr>
            <p:ph type="body" sz="quarter" idx="15" hasCustomPrompt="1"/>
          </p:nvPr>
        </p:nvSpPr>
        <p:spPr>
          <a:xfrm>
            <a:off x="6221495" y="2003146"/>
            <a:ext cx="2556000" cy="2415322"/>
          </a:xfrm>
          <a:prstGeom prst="rect">
            <a:avLst/>
          </a:prstGeom>
        </p:spPr>
        <p:txBody>
          <a:bodyPr lIns="0"/>
          <a:lstStyle>
            <a:lvl1pPr marL="0" indent="0">
              <a:spcAft>
                <a:spcPts val="800"/>
              </a:spcAft>
              <a:buNone/>
              <a:defRPr/>
            </a:lvl1pPr>
            <a:lvl2pPr marL="180000" indent="0">
              <a:spcBef>
                <a:spcPts val="600"/>
              </a:spcBef>
              <a:spcAft>
                <a:spcPts val="800"/>
              </a:spcAft>
              <a:buNone/>
              <a:defRPr/>
            </a:lvl2pPr>
          </a:lstStyle>
          <a:p>
            <a:pPr lvl="0"/>
            <a:r>
              <a:rPr lang="fr-FR" dirty="0" err="1"/>
              <a:t>atque</a:t>
            </a:r>
            <a:r>
              <a:rPr lang="fr-FR" dirty="0"/>
              <a:t> sollicita, </a:t>
            </a:r>
            <a:r>
              <a:rPr lang="fr-FR" dirty="0" err="1"/>
              <a:t>nullus</a:t>
            </a:r>
            <a:r>
              <a:rPr lang="fr-FR" dirty="0"/>
              <a:t> locus </a:t>
            </a:r>
            <a:r>
              <a:rPr lang="fr-FR" dirty="0" err="1"/>
              <a:t>amicitiae</a:t>
            </a:r>
            <a:r>
              <a:rPr lang="fr-FR" dirty="0"/>
              <a:t>.</a:t>
            </a:r>
          </a:p>
          <a:p>
            <a:pPr lvl="0"/>
            <a:r>
              <a:rPr lang="fr-FR" dirty="0"/>
              <a:t>Sed </a:t>
            </a:r>
            <a:r>
              <a:rPr lang="fr-FR" dirty="0" err="1"/>
              <a:t>tamen</a:t>
            </a:r>
            <a:r>
              <a:rPr lang="fr-FR" dirty="0"/>
              <a:t> </a:t>
            </a:r>
            <a:r>
              <a:rPr lang="fr-FR" dirty="0" err="1"/>
              <a:t>haec</a:t>
            </a:r>
            <a:r>
              <a:rPr lang="fr-FR" dirty="0"/>
              <a:t> cum </a:t>
            </a:r>
            <a:r>
              <a:rPr lang="fr-FR" dirty="0" err="1"/>
              <a:t>ita</a:t>
            </a:r>
            <a:r>
              <a:rPr lang="fr-FR" dirty="0"/>
              <a:t> </a:t>
            </a:r>
            <a:r>
              <a:rPr lang="fr-FR" dirty="0" err="1"/>
              <a:t>tutius</a:t>
            </a:r>
            <a:r>
              <a:rPr lang="fr-FR" dirty="0"/>
              <a:t> </a:t>
            </a:r>
            <a:r>
              <a:rPr lang="fr-FR" dirty="0" err="1"/>
              <a:t>observentur</a:t>
            </a:r>
            <a:r>
              <a:rPr lang="fr-FR" dirty="0"/>
              <a:t>, quidam vigore </a:t>
            </a:r>
            <a:r>
              <a:rPr lang="fr-FR" dirty="0" err="1"/>
              <a:t>artuum</a:t>
            </a:r>
            <a:r>
              <a:rPr lang="fr-FR" dirty="0"/>
              <a:t> </a:t>
            </a:r>
            <a:r>
              <a:rPr lang="fr-FR" dirty="0" err="1"/>
              <a:t>inminuto</a:t>
            </a:r>
            <a:r>
              <a:rPr lang="fr-FR" dirty="0"/>
              <a:t> </a:t>
            </a:r>
            <a:r>
              <a:rPr lang="fr-FR" dirty="0" err="1"/>
              <a:t>rogati</a:t>
            </a:r>
            <a:r>
              <a:rPr lang="fr-FR" dirty="0"/>
              <a:t> ad </a:t>
            </a:r>
            <a:r>
              <a:rPr lang="fr-FR" dirty="0" err="1"/>
              <a:t>nuptias</a:t>
            </a:r>
            <a:r>
              <a:rPr lang="fr-FR" dirty="0"/>
              <a:t> </a:t>
            </a:r>
            <a:r>
              <a:rPr lang="fr-FR" dirty="0" err="1"/>
              <a:t>ubi</a:t>
            </a:r>
            <a:r>
              <a:rPr lang="fr-FR" dirty="0"/>
              <a:t> </a:t>
            </a:r>
            <a:r>
              <a:rPr lang="fr-FR" dirty="0" err="1"/>
              <a:t>aurum</a:t>
            </a:r>
            <a:r>
              <a:rPr lang="fr-FR" dirty="0"/>
              <a:t> </a:t>
            </a:r>
            <a:r>
              <a:rPr lang="fr-FR" dirty="0" err="1"/>
              <a:t>dextris</a:t>
            </a:r>
            <a:r>
              <a:rPr lang="fr-FR" dirty="0"/>
              <a:t> </a:t>
            </a:r>
            <a:r>
              <a:rPr lang="fr-FR" dirty="0" err="1"/>
              <a:t>manibus</a:t>
            </a:r>
            <a:r>
              <a:rPr lang="fr-FR" dirty="0"/>
              <a:t> </a:t>
            </a:r>
            <a:r>
              <a:rPr lang="fr-FR" dirty="0" err="1"/>
              <a:t>cavatis</a:t>
            </a:r>
            <a:r>
              <a:rPr lang="fr-FR" dirty="0"/>
              <a:t> </a:t>
            </a:r>
            <a:r>
              <a:rPr lang="fr-FR" dirty="0" err="1"/>
              <a:t>offertur</a:t>
            </a:r>
            <a:r>
              <a:rPr lang="fr-FR" dirty="0"/>
              <a:t>, </a:t>
            </a:r>
            <a:r>
              <a:rPr lang="fr-FR" dirty="0" err="1"/>
              <a:t>inpigre</a:t>
            </a:r>
            <a:r>
              <a:rPr lang="fr-FR" dirty="0"/>
              <a:t> </a:t>
            </a:r>
            <a:r>
              <a:rPr lang="fr-FR" dirty="0" err="1"/>
              <a:t>vel</a:t>
            </a:r>
            <a:r>
              <a:rPr lang="fr-FR" dirty="0"/>
              <a:t> </a:t>
            </a:r>
            <a:r>
              <a:rPr lang="fr-FR" dirty="0" err="1"/>
              <a:t>usque</a:t>
            </a:r>
            <a:r>
              <a:rPr lang="fr-FR" dirty="0"/>
              <a:t> </a:t>
            </a:r>
            <a:r>
              <a:rPr lang="fr-FR" dirty="0" err="1"/>
              <a:t>Spoletium</a:t>
            </a:r>
            <a:r>
              <a:rPr lang="fr-FR" dirty="0"/>
              <a:t> </a:t>
            </a:r>
            <a:r>
              <a:rPr lang="fr-FR" dirty="0" err="1"/>
              <a:t>pergunt</a:t>
            </a:r>
            <a:r>
              <a:rPr lang="fr-FR" dirty="0"/>
              <a:t>. </a:t>
            </a:r>
            <a:r>
              <a:rPr lang="fr-FR" dirty="0" err="1"/>
              <a:t>haec</a:t>
            </a:r>
            <a:r>
              <a:rPr lang="fr-FR" dirty="0"/>
              <a:t> </a:t>
            </a:r>
            <a:r>
              <a:rPr lang="fr-FR" dirty="0" err="1"/>
              <a:t>nobilium</a:t>
            </a:r>
            <a:r>
              <a:rPr lang="fr-FR" dirty="0"/>
              <a:t> </a:t>
            </a:r>
            <a:r>
              <a:rPr lang="fr-FR" dirty="0" err="1"/>
              <a:t>sunt</a:t>
            </a:r>
            <a:r>
              <a:rPr lang="fr-FR" dirty="0"/>
              <a:t> </a:t>
            </a:r>
            <a:r>
              <a:rPr lang="fr-FR" dirty="0" err="1"/>
              <a:t>instituta</a:t>
            </a:r>
            <a:r>
              <a:rPr lang="fr-FR" dirty="0"/>
              <a:t>.</a:t>
            </a:r>
          </a:p>
          <a:p>
            <a:pPr lvl="0"/>
            <a:endParaRPr lang="fr-FR" dirty="0"/>
          </a:p>
        </p:txBody>
      </p:sp>
      <p:sp>
        <p:nvSpPr>
          <p:cNvPr id="12" name="Espace réservé du texte 13">
            <a:extLst>
              <a:ext uri="{FF2B5EF4-FFF2-40B4-BE49-F238E27FC236}">
                <a16:creationId xmlns:a16="http://schemas.microsoft.com/office/drawing/2014/main" id="{EEFAC05C-5C28-6A53-6CF1-146C92576A0F}"/>
              </a:ext>
            </a:extLst>
          </p:cNvPr>
          <p:cNvSpPr>
            <a:spLocks noGrp="1"/>
          </p:cNvSpPr>
          <p:nvPr>
            <p:ph type="body" sz="quarter" idx="18" hasCustomPrompt="1"/>
          </p:nvPr>
        </p:nvSpPr>
        <p:spPr>
          <a:xfrm>
            <a:off x="5849818" y="154066"/>
            <a:ext cx="2925172"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8" name="Espace réservé du numéro de diapositive 15">
            <a:extLst>
              <a:ext uri="{FF2B5EF4-FFF2-40B4-BE49-F238E27FC236}">
                <a16:creationId xmlns:a16="http://schemas.microsoft.com/office/drawing/2014/main" id="{6EEB6919-5B3C-B972-ED36-64F3C938C64C}"/>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F53E21AF-9C89-6614-3276-28EDD39056BB}"/>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92698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sur 3 colonnes">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72AAE12-096D-E485-E7A6-7424CA126166}"/>
              </a:ext>
            </a:extLst>
          </p:cNvPr>
          <p:cNvSpPr txBox="1">
            <a:spLocks noGrp="1"/>
          </p:cNvSpPr>
          <p:nvPr>
            <p:ph type="title" hasCustomPrompt="1"/>
          </p:nvPr>
        </p:nvSpPr>
        <p:spPr>
          <a:xfrm>
            <a:off x="359998" y="1028901"/>
            <a:ext cx="8423640" cy="600003"/>
          </a:xfrm>
          <a:prstGeom prst="rect">
            <a:avLst/>
          </a:prstGeom>
          <a:noFill/>
          <a:ln>
            <a:noFill/>
          </a:ln>
        </p:spPr>
        <p:txBody>
          <a:bodyPr vert="horz" wrap="square" lIns="0" tIns="0" rIns="0" bIns="0" anchor="t" anchorCtr="0">
            <a:noAutofit/>
          </a:bodyPr>
          <a:lstStyle>
            <a:lvl1pPr>
              <a:defRPr lang="fr-FR" dirty="0"/>
            </a:lvl1pPr>
          </a:lstStyle>
          <a:p>
            <a:pPr lvl="0"/>
            <a:r>
              <a:rPr lang="fr-FR" dirty="0"/>
              <a:t>Titre</a:t>
            </a:r>
            <a:br>
              <a:rPr lang="fr-FR" dirty="0"/>
            </a:br>
            <a:endParaRPr lang="fr-FR" dirty="0"/>
          </a:p>
        </p:txBody>
      </p:sp>
      <p:sp>
        <p:nvSpPr>
          <p:cNvPr id="14" name="Espace réservé du texte 13">
            <a:extLst>
              <a:ext uri="{FF2B5EF4-FFF2-40B4-BE49-F238E27FC236}">
                <a16:creationId xmlns:a16="http://schemas.microsoft.com/office/drawing/2014/main" id="{AF02805E-CCA4-20C6-F2D2-8ACA258A70C0}"/>
              </a:ext>
            </a:extLst>
          </p:cNvPr>
          <p:cNvSpPr>
            <a:spLocks noGrp="1"/>
          </p:cNvSpPr>
          <p:nvPr>
            <p:ph type="body" sz="quarter" idx="13" hasCustomPrompt="1"/>
          </p:nvPr>
        </p:nvSpPr>
        <p:spPr>
          <a:xfrm>
            <a:off x="366504" y="2003146"/>
            <a:ext cx="8423639" cy="2415831"/>
          </a:xfrm>
          <a:prstGeom prst="rect">
            <a:avLst/>
          </a:prstGeom>
        </p:spPr>
        <p:txBody>
          <a:bodyPr lIns="0" numCol="3" spcCol="468000"/>
          <a:lstStyle>
            <a:lvl1pPr marL="0" indent="0">
              <a:spcBef>
                <a:spcPts val="600"/>
              </a:spcBef>
              <a:spcAft>
                <a:spcPts val="0"/>
              </a:spcAft>
              <a:buNone/>
              <a:defRPr/>
            </a:lvl1pPr>
            <a:lvl2pPr marL="360000" indent="-180000">
              <a:spcBef>
                <a:spcPts val="600"/>
              </a:spcBef>
              <a:spcAft>
                <a:spcPts val="800"/>
              </a:spcAft>
              <a:defRPr/>
            </a:lvl2pPr>
          </a:lstStyle>
          <a:p>
            <a:pPr lvl="0"/>
            <a:r>
              <a:rPr lang="fr-FR" dirty="0"/>
              <a:t>Ego </a:t>
            </a:r>
            <a:r>
              <a:rPr lang="fr-FR" dirty="0" err="1"/>
              <a:t>vero</a:t>
            </a:r>
            <a:r>
              <a:rPr lang="fr-FR" dirty="0"/>
              <a:t> sic </a:t>
            </a:r>
            <a:r>
              <a:rPr lang="fr-FR" dirty="0" err="1"/>
              <a:t>intellego</a:t>
            </a:r>
            <a:r>
              <a:rPr lang="fr-FR" dirty="0"/>
              <a:t>, Patres </a:t>
            </a:r>
            <a:r>
              <a:rPr lang="fr-FR" dirty="0" err="1"/>
              <a:t>conscripti</a:t>
            </a:r>
            <a:r>
              <a:rPr lang="fr-FR" dirty="0"/>
              <a:t>, nos hoc </a:t>
            </a:r>
            <a:r>
              <a:rPr lang="fr-FR" dirty="0" err="1"/>
              <a:t>tempore</a:t>
            </a:r>
            <a:r>
              <a:rPr lang="fr-FR" dirty="0"/>
              <a:t> in </a:t>
            </a:r>
            <a:r>
              <a:rPr lang="fr-FR" dirty="0" err="1"/>
              <a:t>provinciis</a:t>
            </a:r>
            <a:r>
              <a:rPr lang="fr-FR" dirty="0"/>
              <a:t> </a:t>
            </a:r>
            <a:r>
              <a:rPr lang="fr-FR" dirty="0" err="1"/>
              <a:t>decernendis</a:t>
            </a:r>
            <a:r>
              <a:rPr lang="fr-FR" dirty="0"/>
              <a:t> </a:t>
            </a:r>
            <a:r>
              <a:rPr lang="fr-FR" dirty="0" err="1"/>
              <a:t>perpetuae</a:t>
            </a:r>
            <a:r>
              <a:rPr lang="fr-FR" dirty="0"/>
              <a:t> </a:t>
            </a:r>
            <a:r>
              <a:rPr lang="fr-FR" dirty="0" err="1"/>
              <a:t>pacis</a:t>
            </a:r>
            <a:r>
              <a:rPr lang="fr-FR" dirty="0"/>
              <a:t> </a:t>
            </a:r>
            <a:r>
              <a:rPr lang="fr-FR" dirty="0" err="1"/>
              <a:t>habere</a:t>
            </a:r>
            <a:r>
              <a:rPr lang="fr-FR" dirty="0"/>
              <a:t> </a:t>
            </a:r>
            <a:r>
              <a:rPr lang="fr-FR" dirty="0" err="1"/>
              <a:t>oportere</a:t>
            </a:r>
            <a:r>
              <a:rPr lang="fr-FR" dirty="0"/>
              <a:t> </a:t>
            </a:r>
            <a:r>
              <a:rPr lang="fr-FR" dirty="0" err="1"/>
              <a:t>rationem</a:t>
            </a:r>
            <a:r>
              <a:rPr lang="fr-FR" dirty="0"/>
              <a:t>. Nam </a:t>
            </a:r>
            <a:r>
              <a:rPr lang="fr-FR" dirty="0" err="1"/>
              <a:t>quis</a:t>
            </a:r>
            <a:r>
              <a:rPr lang="fr-FR" dirty="0"/>
              <a:t> hoc non sentit </a:t>
            </a:r>
            <a:r>
              <a:rPr lang="fr-FR" dirty="0" err="1"/>
              <a:t>omnia</a:t>
            </a:r>
            <a:r>
              <a:rPr lang="fr-FR" dirty="0"/>
              <a:t> alia esse </a:t>
            </a:r>
            <a:r>
              <a:rPr lang="fr-FR" dirty="0" err="1"/>
              <a:t>nobis</a:t>
            </a:r>
            <a:r>
              <a:rPr lang="fr-FR" dirty="0"/>
              <a:t> </a:t>
            </a:r>
            <a:r>
              <a:rPr lang="fr-FR" dirty="0" err="1"/>
              <a:t>vacua</a:t>
            </a:r>
            <a:r>
              <a:rPr lang="fr-FR" dirty="0"/>
              <a:t> ab omni </a:t>
            </a:r>
            <a:r>
              <a:rPr lang="fr-FR" dirty="0" err="1"/>
              <a:t>periculo</a:t>
            </a:r>
            <a:r>
              <a:rPr lang="fr-FR" dirty="0"/>
              <a:t> </a:t>
            </a:r>
            <a:r>
              <a:rPr lang="fr-FR" dirty="0" err="1"/>
              <a:t>atque</a:t>
            </a:r>
            <a:r>
              <a:rPr lang="fr-FR" dirty="0"/>
              <a:t> </a:t>
            </a:r>
            <a:r>
              <a:rPr lang="fr-FR" dirty="0" err="1"/>
              <a:t>etiam</a:t>
            </a:r>
            <a:r>
              <a:rPr lang="fr-FR" dirty="0"/>
              <a:t> </a:t>
            </a:r>
            <a:r>
              <a:rPr lang="fr-FR" dirty="0" err="1"/>
              <a:t>suspicione</a:t>
            </a:r>
            <a:r>
              <a:rPr lang="fr-FR" dirty="0"/>
              <a:t> belli?</a:t>
            </a:r>
          </a:p>
          <a:p>
            <a:pPr lvl="0"/>
            <a:r>
              <a:rPr lang="fr-FR" dirty="0" err="1"/>
              <a:t>Homines</a:t>
            </a:r>
            <a:r>
              <a:rPr lang="fr-FR" dirty="0"/>
              <a:t> </a:t>
            </a:r>
            <a:r>
              <a:rPr lang="fr-FR" dirty="0" err="1"/>
              <a:t>enim</a:t>
            </a:r>
            <a:r>
              <a:rPr lang="fr-FR" dirty="0"/>
              <a:t> </a:t>
            </a:r>
            <a:r>
              <a:rPr lang="fr-FR" dirty="0" err="1"/>
              <a:t>eruditos</a:t>
            </a:r>
            <a:r>
              <a:rPr lang="fr-FR" dirty="0"/>
              <a:t> et </a:t>
            </a:r>
            <a:r>
              <a:rPr lang="fr-FR" dirty="0" err="1"/>
              <a:t>sobrios</a:t>
            </a:r>
            <a:r>
              <a:rPr lang="fr-FR" dirty="0"/>
              <a:t> ut </a:t>
            </a:r>
            <a:r>
              <a:rPr lang="fr-FR" dirty="0" err="1"/>
              <a:t>infaustos</a:t>
            </a:r>
            <a:r>
              <a:rPr lang="fr-FR" dirty="0"/>
              <a:t> et inutiles </a:t>
            </a:r>
            <a:r>
              <a:rPr lang="fr-FR" dirty="0" err="1"/>
              <a:t>vitant</a:t>
            </a:r>
            <a:r>
              <a:rPr lang="fr-FR" dirty="0"/>
              <a:t>, </a:t>
            </a:r>
            <a:r>
              <a:rPr lang="fr-FR" dirty="0" err="1"/>
              <a:t>eo</a:t>
            </a:r>
            <a:r>
              <a:rPr lang="fr-FR" dirty="0"/>
              <a:t> </a:t>
            </a:r>
            <a:r>
              <a:rPr lang="fr-FR" dirty="0" err="1"/>
              <a:t>quoque</a:t>
            </a:r>
            <a:r>
              <a:rPr lang="fr-FR" dirty="0"/>
              <a:t> </a:t>
            </a:r>
            <a:r>
              <a:rPr lang="fr-FR" dirty="0" err="1"/>
              <a:t>omenclatores</a:t>
            </a:r>
            <a:r>
              <a:rPr lang="fr-FR" dirty="0"/>
              <a:t> </a:t>
            </a:r>
            <a:r>
              <a:rPr lang="fr-FR" dirty="0" err="1"/>
              <a:t>adsueti</a:t>
            </a:r>
            <a:r>
              <a:rPr lang="fr-FR" dirty="0"/>
              <a:t> </a:t>
            </a:r>
            <a:r>
              <a:rPr lang="fr-FR" dirty="0" err="1"/>
              <a:t>haec</a:t>
            </a:r>
            <a:r>
              <a:rPr lang="fr-FR" dirty="0"/>
              <a:t> et </a:t>
            </a:r>
            <a:r>
              <a:rPr lang="fr-FR" dirty="0" err="1"/>
              <a:t>talia</a:t>
            </a:r>
            <a:r>
              <a:rPr lang="fr-FR" dirty="0"/>
              <a:t> </a:t>
            </a:r>
            <a:r>
              <a:rPr lang="fr-FR" dirty="0" err="1"/>
              <a:t>venditare</a:t>
            </a:r>
            <a:r>
              <a:rPr lang="fr-FR" dirty="0"/>
              <a:t>, </a:t>
            </a:r>
            <a:r>
              <a:rPr lang="fr-FR" dirty="0" err="1"/>
              <a:t>mercede</a:t>
            </a:r>
            <a:r>
              <a:rPr lang="fr-FR" dirty="0"/>
              <a:t> accepta </a:t>
            </a:r>
            <a:r>
              <a:rPr lang="fr-FR" dirty="0" err="1"/>
              <a:t>lucris</a:t>
            </a:r>
            <a:r>
              <a:rPr lang="fr-FR" dirty="0"/>
              <a:t> </a:t>
            </a:r>
            <a:r>
              <a:rPr lang="fr-FR" dirty="0" err="1"/>
              <a:t>quosdam</a:t>
            </a:r>
            <a:r>
              <a:rPr lang="fr-FR" dirty="0"/>
              <a:t> et </a:t>
            </a:r>
            <a:r>
              <a:rPr lang="fr-FR" dirty="0" err="1"/>
              <a:t>prandiis</a:t>
            </a:r>
            <a:r>
              <a:rPr lang="fr-FR" dirty="0"/>
              <a:t> </a:t>
            </a:r>
            <a:r>
              <a:rPr lang="fr-FR" dirty="0" err="1"/>
              <a:t>inserunt</a:t>
            </a:r>
            <a:r>
              <a:rPr lang="fr-FR" dirty="0"/>
              <a:t> </a:t>
            </a:r>
            <a:r>
              <a:rPr lang="fr-FR" dirty="0" err="1"/>
              <a:t>subditicios</a:t>
            </a:r>
            <a:r>
              <a:rPr lang="fr-FR" dirty="0"/>
              <a:t> </a:t>
            </a:r>
            <a:r>
              <a:rPr lang="fr-FR" dirty="0" err="1"/>
              <a:t>ignobiles</a:t>
            </a:r>
            <a:r>
              <a:rPr lang="fr-FR" dirty="0"/>
              <a:t> et </a:t>
            </a:r>
            <a:r>
              <a:rPr lang="fr-FR" dirty="0" err="1"/>
              <a:t>obscuros</a:t>
            </a:r>
            <a:r>
              <a:rPr lang="fr-FR" dirty="0"/>
              <a:t>.</a:t>
            </a:r>
          </a:p>
          <a:p>
            <a:pPr lvl="0"/>
            <a:endParaRPr lang="fr-FR" dirty="0"/>
          </a:p>
          <a:p>
            <a:pPr lvl="0"/>
            <a:r>
              <a:rPr lang="fr-FR" dirty="0"/>
              <a:t>Non ergo </a:t>
            </a:r>
            <a:r>
              <a:rPr lang="fr-FR" dirty="0" err="1"/>
              <a:t>erunt</a:t>
            </a:r>
            <a:r>
              <a:rPr lang="fr-FR" dirty="0"/>
              <a:t> </a:t>
            </a:r>
            <a:r>
              <a:rPr lang="fr-FR" dirty="0" err="1"/>
              <a:t>homines</a:t>
            </a:r>
            <a:r>
              <a:rPr lang="fr-FR" dirty="0"/>
              <a:t> </a:t>
            </a:r>
            <a:r>
              <a:rPr lang="fr-FR" dirty="0" err="1"/>
              <a:t>deliciis</a:t>
            </a:r>
            <a:r>
              <a:rPr lang="fr-FR" dirty="0"/>
              <a:t> diffluentes </a:t>
            </a:r>
            <a:r>
              <a:rPr lang="fr-FR" dirty="0" err="1"/>
              <a:t>audiendi</a:t>
            </a:r>
            <a:r>
              <a:rPr lang="fr-FR" dirty="0"/>
              <a:t>, si </a:t>
            </a:r>
            <a:r>
              <a:rPr lang="fr-FR" dirty="0" err="1"/>
              <a:t>quando</a:t>
            </a:r>
            <a:r>
              <a:rPr lang="fr-FR" dirty="0"/>
              <a:t> de </a:t>
            </a:r>
            <a:r>
              <a:rPr lang="fr-FR" dirty="0" err="1"/>
              <a:t>amicitia</a:t>
            </a:r>
            <a:r>
              <a:rPr lang="fr-FR" dirty="0"/>
              <a:t>, </a:t>
            </a:r>
            <a:r>
              <a:rPr lang="fr-FR" dirty="0" err="1"/>
              <a:t>quam</a:t>
            </a:r>
            <a:r>
              <a:rPr lang="fr-FR" dirty="0"/>
              <a:t> nec </a:t>
            </a:r>
            <a:r>
              <a:rPr lang="fr-FR" dirty="0" err="1"/>
              <a:t>usu</a:t>
            </a:r>
            <a:r>
              <a:rPr lang="fr-FR" dirty="0"/>
              <a:t> nec </a:t>
            </a:r>
            <a:r>
              <a:rPr lang="fr-FR" dirty="0" err="1"/>
              <a:t>ratione</a:t>
            </a:r>
            <a:r>
              <a:rPr lang="fr-FR" dirty="0"/>
              <a:t> </a:t>
            </a:r>
            <a:r>
              <a:rPr lang="fr-FR" dirty="0" err="1"/>
              <a:t>habent</a:t>
            </a:r>
            <a:r>
              <a:rPr lang="fr-FR" dirty="0"/>
              <a:t> </a:t>
            </a:r>
            <a:r>
              <a:rPr lang="fr-FR" dirty="0" err="1"/>
              <a:t>cognitam</a:t>
            </a:r>
            <a:r>
              <a:rPr lang="fr-FR" dirty="0"/>
              <a:t>, </a:t>
            </a:r>
            <a:r>
              <a:rPr lang="fr-FR" dirty="0" err="1"/>
              <a:t>disputabunt</a:t>
            </a:r>
            <a:r>
              <a:rPr lang="fr-FR" dirty="0"/>
              <a:t>. Nam </a:t>
            </a:r>
            <a:r>
              <a:rPr lang="fr-FR" dirty="0" err="1"/>
              <a:t>quis</a:t>
            </a:r>
            <a:r>
              <a:rPr lang="fr-FR" dirty="0"/>
              <a:t> est, pro </a:t>
            </a:r>
            <a:r>
              <a:rPr lang="fr-FR" dirty="0" err="1"/>
              <a:t>deorum</a:t>
            </a:r>
            <a:r>
              <a:rPr lang="fr-FR" dirty="0"/>
              <a:t> </a:t>
            </a:r>
            <a:r>
              <a:rPr lang="fr-FR" dirty="0" err="1"/>
              <a:t>fidem</a:t>
            </a:r>
            <a:r>
              <a:rPr lang="fr-FR" dirty="0"/>
              <a:t> </a:t>
            </a:r>
            <a:r>
              <a:rPr lang="fr-FR" dirty="0" err="1"/>
              <a:t>atque</a:t>
            </a:r>
            <a:r>
              <a:rPr lang="fr-FR" dirty="0"/>
              <a:t> </a:t>
            </a:r>
            <a:r>
              <a:rPr lang="fr-FR" dirty="0" err="1"/>
              <a:t>hominum</a:t>
            </a:r>
            <a:r>
              <a:rPr lang="fr-FR" dirty="0"/>
              <a:t>! qui </a:t>
            </a:r>
            <a:r>
              <a:rPr lang="fr-FR" dirty="0" err="1"/>
              <a:t>velit</a:t>
            </a:r>
            <a:r>
              <a:rPr lang="fr-FR" dirty="0"/>
              <a:t>, ut </a:t>
            </a:r>
            <a:r>
              <a:rPr lang="fr-FR" dirty="0" err="1"/>
              <a:t>neque</a:t>
            </a:r>
            <a:r>
              <a:rPr lang="fr-FR" dirty="0"/>
              <a:t> </a:t>
            </a:r>
            <a:r>
              <a:rPr lang="fr-FR" dirty="0" err="1"/>
              <a:t>diligat</a:t>
            </a:r>
            <a:r>
              <a:rPr lang="fr-FR" dirty="0"/>
              <a:t> </a:t>
            </a:r>
            <a:r>
              <a:rPr lang="fr-FR" dirty="0" err="1"/>
              <a:t>quemquam</a:t>
            </a:r>
            <a:r>
              <a:rPr lang="fr-FR" dirty="0"/>
              <a:t> nec </a:t>
            </a:r>
            <a:r>
              <a:rPr lang="fr-FR" dirty="0" err="1"/>
              <a:t>ipse</a:t>
            </a:r>
            <a:r>
              <a:rPr lang="fr-FR" dirty="0"/>
              <a:t> ab </a:t>
            </a:r>
            <a:r>
              <a:rPr lang="fr-FR" dirty="0" err="1"/>
              <a:t>ullo</a:t>
            </a:r>
            <a:r>
              <a:rPr lang="fr-FR" dirty="0"/>
              <a:t> </a:t>
            </a:r>
            <a:r>
              <a:rPr lang="fr-FR" dirty="0" err="1"/>
              <a:t>diligatur</a:t>
            </a:r>
            <a:r>
              <a:rPr lang="fr-FR" dirty="0"/>
              <a:t>, </a:t>
            </a:r>
            <a:r>
              <a:rPr lang="fr-FR" dirty="0" err="1"/>
              <a:t>circumfluere</a:t>
            </a:r>
            <a:r>
              <a:rPr lang="fr-FR" dirty="0"/>
              <a:t> omnibus.</a:t>
            </a:r>
          </a:p>
          <a:p>
            <a:pPr lvl="0"/>
            <a:endParaRPr lang="fr-FR" dirty="0"/>
          </a:p>
          <a:p>
            <a:pPr lvl="0"/>
            <a:endParaRPr lang="fr-FR" dirty="0"/>
          </a:p>
          <a:p>
            <a:pPr lvl="0"/>
            <a:endParaRPr lang="fr-FR" dirty="0"/>
          </a:p>
          <a:p>
            <a:pPr lvl="0"/>
            <a:endParaRPr lang="fr-FR" dirty="0"/>
          </a:p>
          <a:p>
            <a:pPr lvl="0"/>
            <a:r>
              <a:rPr lang="fr-FR" dirty="0" err="1"/>
              <a:t>Copiis</a:t>
            </a:r>
            <a:r>
              <a:rPr lang="fr-FR" dirty="0"/>
              <a:t> </a:t>
            </a:r>
            <a:r>
              <a:rPr lang="fr-FR" dirty="0" err="1"/>
              <a:t>atque</a:t>
            </a:r>
            <a:r>
              <a:rPr lang="fr-FR" dirty="0"/>
              <a:t> in omnium </a:t>
            </a:r>
            <a:r>
              <a:rPr lang="fr-FR" dirty="0" err="1"/>
              <a:t>rerum</a:t>
            </a:r>
            <a:r>
              <a:rPr lang="fr-FR" dirty="0"/>
              <a:t> </a:t>
            </a:r>
            <a:r>
              <a:rPr lang="fr-FR" dirty="0" err="1"/>
              <a:t>abundantia</a:t>
            </a:r>
            <a:r>
              <a:rPr lang="fr-FR" dirty="0"/>
              <a:t> </a:t>
            </a:r>
            <a:r>
              <a:rPr lang="fr-FR" dirty="0" err="1"/>
              <a:t>vivere</a:t>
            </a:r>
            <a:r>
              <a:rPr lang="fr-FR" dirty="0"/>
              <a:t>? </a:t>
            </a:r>
            <a:r>
              <a:rPr lang="fr-FR" dirty="0" err="1"/>
              <a:t>Haec</a:t>
            </a:r>
            <a:r>
              <a:rPr lang="fr-FR" dirty="0"/>
              <a:t> </a:t>
            </a:r>
            <a:r>
              <a:rPr lang="fr-FR" dirty="0" err="1"/>
              <a:t>enim</a:t>
            </a:r>
            <a:r>
              <a:rPr lang="fr-FR" dirty="0"/>
              <a:t> est </a:t>
            </a:r>
            <a:r>
              <a:rPr lang="fr-FR" dirty="0" err="1"/>
              <a:t>tyrannorum</a:t>
            </a:r>
            <a:r>
              <a:rPr lang="fr-FR" dirty="0"/>
              <a:t> </a:t>
            </a:r>
            <a:r>
              <a:rPr lang="fr-FR" dirty="0" err="1"/>
              <a:t>vita</a:t>
            </a:r>
            <a:r>
              <a:rPr lang="fr-FR" dirty="0"/>
              <a:t> </a:t>
            </a:r>
            <a:r>
              <a:rPr lang="fr-FR" dirty="0" err="1"/>
              <a:t>nimirum</a:t>
            </a:r>
            <a:r>
              <a:rPr lang="fr-FR" dirty="0"/>
              <a:t>, in qua </a:t>
            </a:r>
            <a:r>
              <a:rPr lang="fr-FR" dirty="0" err="1"/>
              <a:t>nulla</a:t>
            </a:r>
            <a:r>
              <a:rPr lang="fr-FR" dirty="0"/>
              <a:t> </a:t>
            </a:r>
            <a:r>
              <a:rPr lang="fr-FR" dirty="0" err="1"/>
              <a:t>fides</a:t>
            </a:r>
            <a:r>
              <a:rPr lang="fr-FR" dirty="0"/>
              <a:t>, </a:t>
            </a:r>
            <a:r>
              <a:rPr lang="fr-FR" dirty="0" err="1"/>
              <a:t>nulla</a:t>
            </a:r>
            <a:r>
              <a:rPr lang="fr-FR" dirty="0"/>
              <a:t> </a:t>
            </a:r>
            <a:r>
              <a:rPr lang="fr-FR" dirty="0" err="1"/>
              <a:t>caritas</a:t>
            </a:r>
            <a:r>
              <a:rPr lang="fr-FR" dirty="0"/>
              <a:t>, </a:t>
            </a:r>
            <a:r>
              <a:rPr lang="fr-FR" dirty="0" err="1"/>
              <a:t>nulla</a:t>
            </a:r>
            <a:r>
              <a:rPr lang="fr-FR" dirty="0"/>
              <a:t> </a:t>
            </a:r>
            <a:r>
              <a:rPr lang="fr-FR" dirty="0" err="1"/>
              <a:t>stabilis</a:t>
            </a:r>
            <a:r>
              <a:rPr lang="fr-FR" dirty="0"/>
              <a:t> </a:t>
            </a:r>
            <a:r>
              <a:rPr lang="fr-FR" dirty="0" err="1"/>
              <a:t>benevolentiae</a:t>
            </a:r>
            <a:r>
              <a:rPr lang="fr-FR" dirty="0"/>
              <a:t> </a:t>
            </a:r>
            <a:r>
              <a:rPr lang="fr-FR" dirty="0" err="1"/>
              <a:t>potest</a:t>
            </a:r>
            <a:r>
              <a:rPr lang="fr-FR" dirty="0"/>
              <a:t> esse </a:t>
            </a:r>
            <a:r>
              <a:rPr lang="fr-FR" dirty="0" err="1"/>
              <a:t>fiducia</a:t>
            </a:r>
            <a:r>
              <a:rPr lang="fr-FR" dirty="0"/>
              <a:t>, </a:t>
            </a:r>
            <a:r>
              <a:rPr lang="fr-FR" dirty="0" err="1"/>
              <a:t>omnia</a:t>
            </a:r>
            <a:r>
              <a:rPr lang="fr-FR" dirty="0"/>
              <a:t> semper suspecta.</a:t>
            </a:r>
          </a:p>
          <a:p>
            <a:pPr lvl="0"/>
            <a:r>
              <a:rPr lang="fr-FR" dirty="0"/>
              <a:t>Sed </a:t>
            </a:r>
            <a:r>
              <a:rPr lang="fr-FR" dirty="0" err="1"/>
              <a:t>tamen</a:t>
            </a:r>
            <a:r>
              <a:rPr lang="fr-FR" dirty="0"/>
              <a:t> </a:t>
            </a:r>
            <a:r>
              <a:rPr lang="fr-FR" dirty="0" err="1"/>
              <a:t>haec</a:t>
            </a:r>
            <a:r>
              <a:rPr lang="fr-FR" dirty="0"/>
              <a:t> cum </a:t>
            </a:r>
            <a:r>
              <a:rPr lang="fr-FR" dirty="0" err="1"/>
              <a:t>ita</a:t>
            </a:r>
            <a:r>
              <a:rPr lang="fr-FR" dirty="0"/>
              <a:t> </a:t>
            </a:r>
            <a:r>
              <a:rPr lang="fr-FR" dirty="0" err="1"/>
              <a:t>tutius</a:t>
            </a:r>
            <a:r>
              <a:rPr lang="fr-FR" dirty="0"/>
              <a:t> </a:t>
            </a:r>
            <a:r>
              <a:rPr lang="fr-FR" dirty="0" err="1"/>
              <a:t>observentur</a:t>
            </a:r>
            <a:r>
              <a:rPr lang="fr-FR" dirty="0"/>
              <a:t>, quidam vigore </a:t>
            </a:r>
            <a:r>
              <a:rPr lang="fr-FR" dirty="0" err="1"/>
              <a:t>artuum</a:t>
            </a:r>
            <a:r>
              <a:rPr lang="fr-FR" dirty="0"/>
              <a:t> </a:t>
            </a:r>
            <a:r>
              <a:rPr lang="fr-FR" dirty="0" err="1"/>
              <a:t>inminuto</a:t>
            </a:r>
            <a:r>
              <a:rPr lang="fr-FR" dirty="0"/>
              <a:t> </a:t>
            </a:r>
            <a:r>
              <a:rPr lang="fr-FR" dirty="0" err="1"/>
              <a:t>rogati</a:t>
            </a:r>
            <a:r>
              <a:rPr lang="fr-FR" dirty="0"/>
              <a:t> ad </a:t>
            </a:r>
            <a:r>
              <a:rPr lang="fr-FR" dirty="0" err="1"/>
              <a:t>nuptias</a:t>
            </a:r>
            <a:r>
              <a:rPr lang="fr-FR" dirty="0"/>
              <a:t> </a:t>
            </a:r>
            <a:r>
              <a:rPr lang="fr-FR" dirty="0" err="1"/>
              <a:t>ubi</a:t>
            </a:r>
            <a:r>
              <a:rPr lang="fr-FR" dirty="0"/>
              <a:t> </a:t>
            </a:r>
            <a:r>
              <a:rPr lang="fr-FR" dirty="0" err="1"/>
              <a:t>aurum</a:t>
            </a:r>
            <a:r>
              <a:rPr lang="fr-FR" dirty="0"/>
              <a:t> </a:t>
            </a:r>
            <a:r>
              <a:rPr lang="fr-FR" dirty="0" err="1"/>
              <a:t>dextris</a:t>
            </a:r>
            <a:r>
              <a:rPr lang="fr-FR" dirty="0"/>
              <a:t> </a:t>
            </a:r>
            <a:r>
              <a:rPr lang="fr-FR" dirty="0" err="1"/>
              <a:t>manibus</a:t>
            </a:r>
            <a:r>
              <a:rPr lang="fr-FR" dirty="0"/>
              <a:t> </a:t>
            </a:r>
            <a:r>
              <a:rPr lang="fr-FR" dirty="0" err="1"/>
              <a:t>cavatis</a:t>
            </a:r>
            <a:r>
              <a:rPr lang="fr-FR" dirty="0"/>
              <a:t> </a:t>
            </a:r>
            <a:r>
              <a:rPr lang="fr-FR" dirty="0" err="1"/>
              <a:t>offertur</a:t>
            </a:r>
            <a:r>
              <a:rPr lang="fr-FR" dirty="0"/>
              <a:t>, </a:t>
            </a:r>
            <a:r>
              <a:rPr lang="fr-FR" dirty="0" err="1"/>
              <a:t>inpigre</a:t>
            </a:r>
            <a:r>
              <a:rPr lang="fr-FR" dirty="0"/>
              <a:t> </a:t>
            </a:r>
            <a:r>
              <a:rPr lang="fr-FR" dirty="0" err="1"/>
              <a:t>vel</a:t>
            </a:r>
            <a:r>
              <a:rPr lang="fr-FR" dirty="0"/>
              <a:t> </a:t>
            </a:r>
            <a:r>
              <a:rPr lang="fr-FR" dirty="0" err="1"/>
              <a:t>usque</a:t>
            </a:r>
            <a:r>
              <a:rPr lang="fr-FR" dirty="0"/>
              <a:t> </a:t>
            </a:r>
            <a:r>
              <a:rPr lang="fr-FR" dirty="0" err="1"/>
              <a:t>Spoletium</a:t>
            </a:r>
            <a:r>
              <a:rPr lang="fr-FR" dirty="0"/>
              <a:t> </a:t>
            </a:r>
            <a:r>
              <a:rPr lang="fr-FR" dirty="0" err="1"/>
              <a:t>pergunt</a:t>
            </a:r>
            <a:r>
              <a:rPr lang="fr-FR" dirty="0"/>
              <a:t>. </a:t>
            </a:r>
            <a:r>
              <a:rPr lang="fr-FR" dirty="0" err="1"/>
              <a:t>haec</a:t>
            </a:r>
            <a:r>
              <a:rPr lang="fr-FR" dirty="0"/>
              <a:t> </a:t>
            </a:r>
            <a:r>
              <a:rPr lang="fr-FR" dirty="0" err="1"/>
              <a:t>nobilium</a:t>
            </a:r>
            <a:r>
              <a:rPr lang="fr-FR" dirty="0"/>
              <a:t> </a:t>
            </a:r>
            <a:r>
              <a:rPr lang="fr-FR" dirty="0" err="1"/>
              <a:t>sunt</a:t>
            </a:r>
            <a:r>
              <a:rPr lang="fr-FR" dirty="0"/>
              <a:t> </a:t>
            </a:r>
            <a:r>
              <a:rPr lang="fr-FR" dirty="0" err="1"/>
              <a:t>instituta</a:t>
            </a:r>
            <a:r>
              <a:rPr lang="fr-FR" dirty="0"/>
              <a:t>.</a:t>
            </a:r>
          </a:p>
        </p:txBody>
      </p:sp>
      <p:sp>
        <p:nvSpPr>
          <p:cNvPr id="12" name="Espace réservé du texte 13">
            <a:extLst>
              <a:ext uri="{FF2B5EF4-FFF2-40B4-BE49-F238E27FC236}">
                <a16:creationId xmlns:a16="http://schemas.microsoft.com/office/drawing/2014/main" id="{EEFAC05C-5C28-6A53-6CF1-146C92576A0F}"/>
              </a:ext>
            </a:extLst>
          </p:cNvPr>
          <p:cNvSpPr>
            <a:spLocks noGrp="1"/>
          </p:cNvSpPr>
          <p:nvPr>
            <p:ph type="body" sz="quarter" idx="18" hasCustomPrompt="1"/>
          </p:nvPr>
        </p:nvSpPr>
        <p:spPr>
          <a:xfrm>
            <a:off x="5849818" y="154066"/>
            <a:ext cx="2925171"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8" name="Espace réservé du numéro de diapositive 15">
            <a:extLst>
              <a:ext uri="{FF2B5EF4-FFF2-40B4-BE49-F238E27FC236}">
                <a16:creationId xmlns:a16="http://schemas.microsoft.com/office/drawing/2014/main" id="{FF350E8C-89D7-5ABB-4563-2FD60F731D1E}"/>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10FE5287-E52E-E1EC-760F-AB0424A24C67}"/>
              </a:ext>
            </a:extLst>
          </p:cNvPr>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extLst>
      <p:ext uri="{BB962C8B-B14F-4D97-AF65-F5344CB8AC3E}">
        <p14:creationId xmlns:p14="http://schemas.microsoft.com/office/powerpoint/2010/main" val="1501156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1.jpg"/><Relationship Id="rId5" Type="http://schemas.openxmlformats.org/officeDocument/2006/relationships/image" Target="../media/image10.sv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38793F-92D8-7E4B-DE99-145994A02CDD}"/>
              </a:ext>
            </a:extLst>
          </p:cNvPr>
          <p:cNvSpPr/>
          <p:nvPr userDrawn="1"/>
        </p:nvSpPr>
        <p:spPr>
          <a:xfrm>
            <a:off x="1112390" y="-1312270"/>
            <a:ext cx="576000" cy="57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2X</a:t>
            </a:r>
          </a:p>
        </p:txBody>
      </p:sp>
      <p:sp>
        <p:nvSpPr>
          <p:cNvPr id="15" name="Rectangle 14">
            <a:extLst>
              <a:ext uri="{FF2B5EF4-FFF2-40B4-BE49-F238E27FC236}">
                <a16:creationId xmlns:a16="http://schemas.microsoft.com/office/drawing/2014/main" id="{DA4A586F-7EF5-28EF-3E99-2B1B6F41AEAA}"/>
              </a:ext>
            </a:extLst>
          </p:cNvPr>
          <p:cNvSpPr/>
          <p:nvPr userDrawn="1"/>
        </p:nvSpPr>
        <p:spPr>
          <a:xfrm>
            <a:off x="1869001" y="-1369075"/>
            <a:ext cx="864000" cy="86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3X</a:t>
            </a:r>
          </a:p>
        </p:txBody>
      </p:sp>
      <p:sp>
        <p:nvSpPr>
          <p:cNvPr id="16" name="Rectangle 15">
            <a:extLst>
              <a:ext uri="{FF2B5EF4-FFF2-40B4-BE49-F238E27FC236}">
                <a16:creationId xmlns:a16="http://schemas.microsoft.com/office/drawing/2014/main" id="{3BFA529D-38E1-F356-CAA2-8E3CCE4EAF60}"/>
              </a:ext>
            </a:extLst>
          </p:cNvPr>
          <p:cNvSpPr/>
          <p:nvPr userDrawn="1"/>
        </p:nvSpPr>
        <p:spPr>
          <a:xfrm>
            <a:off x="2913612" y="-1404712"/>
            <a:ext cx="1152000" cy="115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4X</a:t>
            </a:r>
          </a:p>
        </p:txBody>
      </p:sp>
      <p:sp>
        <p:nvSpPr>
          <p:cNvPr id="17" name="Rectangle 16">
            <a:extLst>
              <a:ext uri="{FF2B5EF4-FFF2-40B4-BE49-F238E27FC236}">
                <a16:creationId xmlns:a16="http://schemas.microsoft.com/office/drawing/2014/main" id="{C84B3C8E-8649-2CD6-C431-2C15CCF7A3E4}"/>
              </a:ext>
            </a:extLst>
          </p:cNvPr>
          <p:cNvSpPr/>
          <p:nvPr userDrawn="1"/>
        </p:nvSpPr>
        <p:spPr>
          <a:xfrm>
            <a:off x="643779" y="-1312270"/>
            <a:ext cx="288000" cy="28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X</a:t>
            </a:r>
          </a:p>
        </p:txBody>
      </p:sp>
      <p:sp>
        <p:nvSpPr>
          <p:cNvPr id="12" name="Rectangle 11">
            <a:extLst>
              <a:ext uri="{FF2B5EF4-FFF2-40B4-BE49-F238E27FC236}">
                <a16:creationId xmlns:a16="http://schemas.microsoft.com/office/drawing/2014/main" id="{B4E4A56E-0225-EA59-8CE5-649A8B9A5510}"/>
              </a:ext>
            </a:extLst>
          </p:cNvPr>
          <p:cNvSpPr/>
          <p:nvPr userDrawn="1"/>
        </p:nvSpPr>
        <p:spPr>
          <a:xfrm>
            <a:off x="-205740" y="5724180"/>
            <a:ext cx="14400000" cy="28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50X</a:t>
            </a: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ftr="0"/>
  <p:txStyles>
    <p:titleStyle>
      <a:lvl1pPr marL="0" marR="0" lvl="0" indent="0" algn="l" rtl="0" eaLnBrk="1" hangingPunct="1">
        <a:lnSpc>
          <a:spcPct val="90000"/>
        </a:lnSpc>
        <a:spcBef>
          <a:spcPts val="0"/>
        </a:spcBef>
        <a:spcAft>
          <a:spcPts val="0"/>
        </a:spcAft>
        <a:buNone/>
        <a:tabLst/>
        <a:defRPr lang="fr-FR" sz="1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p:titleStyle>
    <p:bodyStyle>
      <a:lvl1pPr algn="l" rtl="0" eaLnBrk="1" hangingPunct="1">
        <a:lnSpc>
          <a:spcPct val="100000"/>
        </a:lnSpc>
        <a:spcBef>
          <a:spcPts val="1417"/>
        </a:spcBef>
        <a:spcAft>
          <a:spcPts val="0"/>
        </a:spcAft>
        <a:tabLst/>
        <a:defRPr lang="fr-FR" sz="1050" b="0" i="0" u="none" strike="noStrike" kern="1200" cap="none" spc="0" baseline="0">
          <a:ln>
            <a:noFill/>
          </a:ln>
          <a:solidFill>
            <a:srgbClr val="000000"/>
          </a:solidFill>
          <a:highlight>
            <a:scrgbClr r="0" g="0" b="0">
              <a:alpha val="0"/>
            </a:scrgbClr>
          </a:highlight>
          <a:latin typeface="Marianne" pitchFamily="50"/>
          <a:cs typeface="Arial Unicode MS"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Connecteur droit 9">
            <a:extLst>
              <a:ext uri="{FF2B5EF4-FFF2-40B4-BE49-F238E27FC236}">
                <a16:creationId xmlns:a16="http://schemas.microsoft.com/office/drawing/2014/main" id="{8736B429-F8A0-B685-9C57-6B9048938E7A}"/>
              </a:ext>
            </a:extLst>
          </p:cNvPr>
          <p:cNvCxnSpPr/>
          <p:nvPr/>
        </p:nvCxnSpPr>
        <p:spPr>
          <a:xfrm>
            <a:off x="360000" y="4784400"/>
            <a:ext cx="8424000" cy="0"/>
          </a:xfrm>
          <a:prstGeom prst="straightConnector1">
            <a:avLst/>
          </a:prstGeom>
          <a:noFill/>
          <a:ln w="10080" cap="flat">
            <a:solidFill>
              <a:srgbClr val="000000"/>
            </a:solidFill>
            <a:prstDash val="solid"/>
          </a:ln>
        </p:spPr>
      </p:cxnSp>
      <p:sp>
        <p:nvSpPr>
          <p:cNvPr id="4" name="Titre 6">
            <a:extLst>
              <a:ext uri="{FF2B5EF4-FFF2-40B4-BE49-F238E27FC236}">
                <a16:creationId xmlns:a16="http://schemas.microsoft.com/office/drawing/2014/main" id="{62946D3A-6469-FAEB-5ACF-34F022B7303F}"/>
              </a:ext>
            </a:extLst>
          </p:cNvPr>
          <p:cNvSpPr txBox="1">
            <a:spLocks noGrp="1"/>
          </p:cNvSpPr>
          <p:nvPr>
            <p:ph type="title"/>
          </p:nvPr>
        </p:nvSpPr>
        <p:spPr>
          <a:xfrm>
            <a:off x="0" y="0"/>
            <a:ext cx="179640" cy="179640"/>
          </a:xfrm>
          <a:prstGeom prst="rect">
            <a:avLst/>
          </a:prstGeom>
          <a:noFill/>
          <a:ln w="0">
            <a:solidFill>
              <a:srgbClr val="000000">
                <a:alpha val="0"/>
              </a:srgbClr>
            </a:solidFill>
            <a:prstDash val="solid"/>
          </a:ln>
        </p:spPr>
        <p:txBody>
          <a:bodyPr vert="horz" wrap="square" lIns="0" tIns="0" rIns="0" bIns="0" anchor="t" anchorCtr="0">
            <a:noAutofit/>
          </a:bodyPr>
          <a:lstStyle/>
          <a:p>
            <a:pPr lvl="0"/>
            <a:r>
              <a:rPr lang="fr-FR"/>
              <a:t>Titre</a:t>
            </a:r>
          </a:p>
        </p:txBody>
      </p:sp>
      <p:cxnSp>
        <p:nvCxnSpPr>
          <p:cNvPr id="9" name="Connecteur droit 11">
            <a:extLst>
              <a:ext uri="{FF2B5EF4-FFF2-40B4-BE49-F238E27FC236}">
                <a16:creationId xmlns:a16="http://schemas.microsoft.com/office/drawing/2014/main" id="{7D4B3BEA-071C-2EBD-5048-7F1B66106F90}"/>
              </a:ext>
            </a:extLst>
          </p:cNvPr>
          <p:cNvCxnSpPr/>
          <p:nvPr/>
        </p:nvCxnSpPr>
        <p:spPr>
          <a:xfrm>
            <a:off x="360000" y="4784400"/>
            <a:ext cx="8424000" cy="0"/>
          </a:xfrm>
          <a:prstGeom prst="straightConnector1">
            <a:avLst/>
          </a:prstGeom>
          <a:noFill/>
          <a:ln w="10080" cap="flat">
            <a:solidFill>
              <a:srgbClr val="000000"/>
            </a:solidFill>
            <a:prstDash val="solid"/>
          </a:ln>
        </p:spPr>
      </p:cxnSp>
      <p:pic>
        <p:nvPicPr>
          <p:cNvPr id="11" name="Image 4" descr="Une image contenant texte, Police, capture d’écran, logo&#10;&#10;Description générée automatiquement">
            <a:extLst>
              <a:ext uri="{FF2B5EF4-FFF2-40B4-BE49-F238E27FC236}">
                <a16:creationId xmlns:a16="http://schemas.microsoft.com/office/drawing/2014/main" id="{25E05736-0E74-600B-AEAF-86CE350EC344}"/>
              </a:ext>
            </a:extLst>
          </p:cNvPr>
          <p:cNvPicPr>
            <a:picLocks noChangeAspect="1"/>
          </p:cNvPicPr>
          <p:nvPr/>
        </p:nvPicPr>
        <p:blipFill>
          <a:blip r:embed="rId4">
            <a:lum/>
            <a:alphaModFix/>
          </a:blip>
          <a:srcRect t="6478"/>
          <a:stretch>
            <a:fillRect/>
          </a:stretch>
        </p:blipFill>
        <p:spPr>
          <a:xfrm>
            <a:off x="152400" y="245839"/>
            <a:ext cx="2809689" cy="1447241"/>
          </a:xfrm>
          <a:prstGeom prst="rect">
            <a:avLst/>
          </a:prstGeom>
          <a:noFill/>
          <a:ln>
            <a:noFill/>
          </a:ln>
        </p:spPr>
      </p:pic>
      <p:sp>
        <p:nvSpPr>
          <p:cNvPr id="28" name="ZoneTexte 27">
            <a:extLst>
              <a:ext uri="{FF2B5EF4-FFF2-40B4-BE49-F238E27FC236}">
                <a16:creationId xmlns:a16="http://schemas.microsoft.com/office/drawing/2014/main" id="{BF06B419-9145-8CEE-C7EA-A9F58277C3E5}"/>
              </a:ext>
            </a:extLst>
          </p:cNvPr>
          <p:cNvSpPr txBox="1"/>
          <p:nvPr userDrawn="1"/>
        </p:nvSpPr>
        <p:spPr>
          <a:xfrm>
            <a:off x="360000" y="4894226"/>
            <a:ext cx="4048922" cy="15388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
        <p:nvSpPr>
          <p:cNvPr id="12" name="Rectangle 11">
            <a:extLst>
              <a:ext uri="{FF2B5EF4-FFF2-40B4-BE49-F238E27FC236}">
                <a16:creationId xmlns:a16="http://schemas.microsoft.com/office/drawing/2014/main" id="{095E0FC4-AB8A-9636-1ADD-D6753DCF8067}"/>
              </a:ext>
            </a:extLst>
          </p:cNvPr>
          <p:cNvSpPr/>
          <p:nvPr userDrawn="1"/>
        </p:nvSpPr>
        <p:spPr>
          <a:xfrm>
            <a:off x="0" y="-450720"/>
            <a:ext cx="9144000" cy="1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50 X</a:t>
            </a:r>
          </a:p>
        </p:txBody>
      </p:sp>
      <p:sp>
        <p:nvSpPr>
          <p:cNvPr id="13" name="Rectangle 12">
            <a:extLst>
              <a:ext uri="{FF2B5EF4-FFF2-40B4-BE49-F238E27FC236}">
                <a16:creationId xmlns:a16="http://schemas.microsoft.com/office/drawing/2014/main" id="{C1259AE1-87C8-92FC-A2B2-ADBB0CA678D8}"/>
              </a:ext>
            </a:extLst>
          </p:cNvPr>
          <p:cNvSpPr/>
          <p:nvPr userDrawn="1"/>
        </p:nvSpPr>
        <p:spPr>
          <a:xfrm>
            <a:off x="0" y="-748980"/>
            <a:ext cx="180000" cy="1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X</a:t>
            </a:r>
          </a:p>
        </p:txBody>
      </p:sp>
      <p:sp>
        <p:nvSpPr>
          <p:cNvPr id="14" name="Rectangle 13">
            <a:extLst>
              <a:ext uri="{FF2B5EF4-FFF2-40B4-BE49-F238E27FC236}">
                <a16:creationId xmlns:a16="http://schemas.microsoft.com/office/drawing/2014/main" id="{5B84BAAC-C53A-030D-7B66-56357C191FA0}"/>
              </a:ext>
            </a:extLst>
          </p:cNvPr>
          <p:cNvSpPr/>
          <p:nvPr userDrawn="1"/>
        </p:nvSpPr>
        <p:spPr>
          <a:xfrm>
            <a:off x="360000" y="-933119"/>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2X</a:t>
            </a:r>
          </a:p>
        </p:txBody>
      </p:sp>
      <p:sp>
        <p:nvSpPr>
          <p:cNvPr id="15" name="Rectangle 14">
            <a:extLst>
              <a:ext uri="{FF2B5EF4-FFF2-40B4-BE49-F238E27FC236}">
                <a16:creationId xmlns:a16="http://schemas.microsoft.com/office/drawing/2014/main" id="{83039944-EE64-8937-92B6-583C8D6A5247}"/>
              </a:ext>
            </a:extLst>
          </p:cNvPr>
          <p:cNvSpPr/>
          <p:nvPr userDrawn="1"/>
        </p:nvSpPr>
        <p:spPr>
          <a:xfrm>
            <a:off x="900000" y="-1302269"/>
            <a:ext cx="720000"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dirty="0"/>
              <a:t>4X</a:t>
            </a:r>
            <a:endParaRPr lang="fr-FR" dirty="0"/>
          </a:p>
        </p:txBody>
      </p:sp>
      <p:sp>
        <p:nvSpPr>
          <p:cNvPr id="10" name="Espace réservé de la date 9">
            <a:extLst>
              <a:ext uri="{FF2B5EF4-FFF2-40B4-BE49-F238E27FC236}">
                <a16:creationId xmlns:a16="http://schemas.microsoft.com/office/drawing/2014/main" id="{C3288C96-58C4-3212-3E58-385B67A5A54B}"/>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23DDBB2C-733B-4FF8-8C7D-CAC13A041B7C}" type="datetime1">
              <a:rPr lang="fr-FR" smtClean="0"/>
              <a:t>07/12/2025</a:t>
            </a:fld>
            <a:endParaRPr lang="fr-FR" dirty="0"/>
          </a:p>
        </p:txBody>
      </p:sp>
      <p:sp>
        <p:nvSpPr>
          <p:cNvPr id="16" name="Espace réservé du numéro de diapositive 15">
            <a:extLst>
              <a:ext uri="{FF2B5EF4-FFF2-40B4-BE49-F238E27FC236}">
                <a16:creationId xmlns:a16="http://schemas.microsoft.com/office/drawing/2014/main" id="{C693521C-D657-7811-7E65-2F4718675F3C}"/>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3" name="Rectangle 6">
            <a:extLst>
              <a:ext uri="{FF2B5EF4-FFF2-40B4-BE49-F238E27FC236}">
                <a16:creationId xmlns:a16="http://schemas.microsoft.com/office/drawing/2014/main" id="{8115F4B0-D19A-A63A-81F4-9F150ADBDDCE}"/>
              </a:ext>
            </a:extLst>
          </p:cNvPr>
          <p:cNvSpPr/>
          <p:nvPr userDrawn="1"/>
        </p:nvSpPr>
        <p:spPr>
          <a:xfrm>
            <a:off x="360000" y="1693080"/>
            <a:ext cx="8784000" cy="3041868"/>
          </a:xfrm>
          <a:prstGeom prst="rect">
            <a:avLst/>
          </a:prstGeom>
          <a:solidFill>
            <a:srgbClr val="000091"/>
          </a:solidFill>
          <a:ln>
            <a:solidFill>
              <a:srgbClr val="00006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a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759" r:id="rId2"/>
  </p:sldLayoutIdLst>
  <p:hf hdr="0" ftr="0"/>
  <p:txStyles>
    <p:titleStyle>
      <a:lvl1pPr marL="0" marR="0" lvl="0" indent="0" algn="l" rtl="0" hangingPunct="1">
        <a:lnSpc>
          <a:spcPct val="90000"/>
        </a:lnSpc>
        <a:spcBef>
          <a:spcPts val="0"/>
        </a:spcBef>
        <a:spcAft>
          <a:spcPts val="0"/>
        </a:spcAft>
        <a:buNone/>
        <a:tabLst/>
        <a:defRPr lang="fr-FR" sz="1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p:titleStyle>
    <p:bodyStyle>
      <a:lvl1pPr marL="0" marR="0" lvl="0" indent="0" algn="l" rtl="0" hangingPunct="1">
        <a:lnSpc>
          <a:spcPct val="90000"/>
        </a:lnSpc>
        <a:spcBef>
          <a:spcPts val="0"/>
        </a:spcBef>
        <a:spcAft>
          <a:spcPts val="0"/>
        </a:spcAft>
        <a:buNone/>
        <a:tabLst>
          <a:tab pos="0" algn="l"/>
        </a:tabLst>
        <a:defRPr lang="fr-FR" sz="4000" b="1" i="0" u="none" strike="noStrike" kern="1200" cap="all" spc="0" baseline="0">
          <a:ln>
            <a:noFill/>
          </a:ln>
          <a:solidFill>
            <a:srgbClr val="000000"/>
          </a:solidFill>
          <a:highlight>
            <a:scrgbClr r="0" g="0" b="0">
              <a:alpha val="0"/>
            </a:scrgbClr>
          </a:highlight>
          <a:latin typeface="Marianne" pitchFamily="50"/>
          <a:ea typeface="PingFang SC" pitchFamily="2"/>
          <a:cs typeface="Arial Unicode MS" pitchFamily="2"/>
        </a:defRPr>
      </a:lvl1pPr>
      <a:lvl2pPr marL="0" marR="0" lvl="0" indent="0" algn="l" rtl="0" hangingPunct="1">
        <a:lnSpc>
          <a:spcPct val="100000"/>
        </a:lnSpc>
        <a:spcBef>
          <a:spcPts val="499"/>
        </a:spcBef>
        <a:spcAft>
          <a:spcPts val="0"/>
        </a:spcAft>
        <a:buNone/>
        <a:tabLst>
          <a:tab pos="0" algn="l"/>
        </a:tabLst>
        <a:defRPr lang="fr-FR" sz="1850" b="0"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 6" descr="Une image contenant texte, Police, capture d’écran, logo&#10;&#10;Description générée automatiquement">
            <a:extLst>
              <a:ext uri="{FF2B5EF4-FFF2-40B4-BE49-F238E27FC236}">
                <a16:creationId xmlns:a16="http://schemas.microsoft.com/office/drawing/2014/main" id="{EF767050-16B1-72B1-9E8B-8B5F2CF77D03}"/>
              </a:ext>
            </a:extLst>
          </p:cNvPr>
          <p:cNvPicPr>
            <a:picLocks noChangeAspect="1"/>
          </p:cNvPicPr>
          <p:nvPr/>
        </p:nvPicPr>
        <p:blipFill>
          <a:blip r:embed="rId14">
            <a:lum/>
            <a:alphaModFix/>
          </a:blip>
          <a:srcRect b="1762"/>
          <a:stretch>
            <a:fillRect/>
          </a:stretch>
        </p:blipFill>
        <p:spPr>
          <a:xfrm>
            <a:off x="287370" y="116243"/>
            <a:ext cx="1133495" cy="592415"/>
          </a:xfrm>
          <a:prstGeom prst="rect">
            <a:avLst/>
          </a:prstGeom>
          <a:noFill/>
          <a:ln>
            <a:noFill/>
          </a:ln>
        </p:spPr>
      </p:pic>
      <p:sp>
        <p:nvSpPr>
          <p:cNvPr id="11" name="Rectangle 10">
            <a:extLst>
              <a:ext uri="{FF2B5EF4-FFF2-40B4-BE49-F238E27FC236}">
                <a16:creationId xmlns:a16="http://schemas.microsoft.com/office/drawing/2014/main" id="{CCDD323D-86D7-A7AB-6580-4CDE0AC5C1AB}"/>
              </a:ext>
            </a:extLst>
          </p:cNvPr>
          <p:cNvSpPr/>
          <p:nvPr userDrawn="1"/>
        </p:nvSpPr>
        <p:spPr>
          <a:xfrm>
            <a:off x="653957" y="-671186"/>
            <a:ext cx="61200" cy="61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600" dirty="0"/>
          </a:p>
        </p:txBody>
      </p:sp>
      <p:sp>
        <p:nvSpPr>
          <p:cNvPr id="12" name="Rectangle 11">
            <a:extLst>
              <a:ext uri="{FF2B5EF4-FFF2-40B4-BE49-F238E27FC236}">
                <a16:creationId xmlns:a16="http://schemas.microsoft.com/office/drawing/2014/main" id="{BD8320C1-B227-8B5F-E1FE-F9E95C7E4A62}"/>
              </a:ext>
            </a:extLst>
          </p:cNvPr>
          <p:cNvSpPr/>
          <p:nvPr userDrawn="1"/>
        </p:nvSpPr>
        <p:spPr>
          <a:xfrm>
            <a:off x="1173077" y="-67475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2X</a:t>
            </a:r>
          </a:p>
        </p:txBody>
      </p:sp>
      <p:sp>
        <p:nvSpPr>
          <p:cNvPr id="14" name="Rectangle 13">
            <a:extLst>
              <a:ext uri="{FF2B5EF4-FFF2-40B4-BE49-F238E27FC236}">
                <a16:creationId xmlns:a16="http://schemas.microsoft.com/office/drawing/2014/main" id="{24238562-8E17-F842-6BEB-8DC6A070E429}"/>
              </a:ext>
            </a:extLst>
          </p:cNvPr>
          <p:cNvSpPr/>
          <p:nvPr userDrawn="1"/>
        </p:nvSpPr>
        <p:spPr>
          <a:xfrm>
            <a:off x="854117" y="-674758"/>
            <a:ext cx="180000" cy="1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X</a:t>
            </a:r>
          </a:p>
        </p:txBody>
      </p:sp>
      <p:sp>
        <p:nvSpPr>
          <p:cNvPr id="15" name="ZoneTexte 14">
            <a:extLst>
              <a:ext uri="{FF2B5EF4-FFF2-40B4-BE49-F238E27FC236}">
                <a16:creationId xmlns:a16="http://schemas.microsoft.com/office/drawing/2014/main" id="{A33F434F-6B3D-BB96-476F-D5FFA6C46AAC}"/>
              </a:ext>
            </a:extLst>
          </p:cNvPr>
          <p:cNvSpPr txBox="1"/>
          <p:nvPr userDrawn="1"/>
        </p:nvSpPr>
        <p:spPr>
          <a:xfrm>
            <a:off x="514997" y="-586580"/>
            <a:ext cx="412160" cy="184666"/>
          </a:xfrm>
          <a:prstGeom prst="rect">
            <a:avLst/>
          </a:prstGeom>
          <a:noFill/>
        </p:spPr>
        <p:txBody>
          <a:bodyPr wrap="square" rtlCol="0">
            <a:spAutoFit/>
          </a:bodyPr>
          <a:lstStyle/>
          <a:p>
            <a:r>
              <a:rPr lang="fr-FR" sz="600" dirty="0">
                <a:latin typeface="Arial" panose="020B0604020202020204" pitchFamily="34" charset="0"/>
                <a:cs typeface="Arial" panose="020B0604020202020204" pitchFamily="34" charset="0"/>
              </a:rPr>
              <a:t>1/3x</a:t>
            </a:r>
          </a:p>
        </p:txBody>
      </p:sp>
      <p:cxnSp>
        <p:nvCxnSpPr>
          <p:cNvPr id="13" name="Connecteur droit 11">
            <a:extLst>
              <a:ext uri="{FF2B5EF4-FFF2-40B4-BE49-F238E27FC236}">
                <a16:creationId xmlns:a16="http://schemas.microsoft.com/office/drawing/2014/main" id="{BA6587E7-BB81-3658-5A42-D608F785ADA3}"/>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16" name="ZoneTexte 15">
            <a:extLst>
              <a:ext uri="{FF2B5EF4-FFF2-40B4-BE49-F238E27FC236}">
                <a16:creationId xmlns:a16="http://schemas.microsoft.com/office/drawing/2014/main" id="{E38673BA-49F3-CC96-F76D-666EDFDD0DC1}"/>
              </a:ext>
            </a:extLst>
          </p:cNvPr>
          <p:cNvSpPr txBox="1"/>
          <p:nvPr userDrawn="1"/>
        </p:nvSpPr>
        <p:spPr>
          <a:xfrm>
            <a:off x="360000" y="4894226"/>
            <a:ext cx="4048922" cy="15388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
        <p:nvSpPr>
          <p:cNvPr id="10" name="Espace réservé du numéro de diapositive 15">
            <a:extLst>
              <a:ext uri="{FF2B5EF4-FFF2-40B4-BE49-F238E27FC236}">
                <a16:creationId xmlns:a16="http://schemas.microsoft.com/office/drawing/2014/main" id="{A4F7E074-8E89-1E2A-C263-4ACA388C313D}"/>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2" name="PlaceHolder 4">
            <a:extLst>
              <a:ext uri="{FF2B5EF4-FFF2-40B4-BE49-F238E27FC236}">
                <a16:creationId xmlns:a16="http://schemas.microsoft.com/office/drawing/2014/main" id="{4267CDFD-1E0E-965A-28F6-94FD0AC8BEE1}"/>
              </a:ext>
            </a:extLst>
          </p:cNvPr>
          <p:cNvSpPr>
            <a:spLocks noGrp="1"/>
          </p:cNvSpPr>
          <p:nvPr>
            <p:ph type="dt" idx="2"/>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dirty="0">
                <a:solidFill>
                  <a:schemeClr val="dk1"/>
                </a:solidFill>
                <a:effectLst/>
                <a:uFillTx/>
                <a:latin typeface="Marianne"/>
              </a:rPr>
              <a:t>&lt;date/time&gt;</a:t>
            </a:r>
            <a:endParaRPr lang="fr-FR" sz="800" b="0" u="none" strike="noStrike" dirty="0">
              <a:solidFill>
                <a:srgbClr val="000000"/>
              </a:solidFill>
              <a:effectLst/>
              <a:uFillTx/>
              <a:latin typeface="Calibri"/>
            </a:endParaRPr>
          </a:p>
        </p:txBody>
      </p:sp>
    </p:spTree>
  </p:cSld>
  <p:clrMap bg1="lt1" tx1="dk1" bg2="lt2" tx2="dk2" accent1="accent1" accent2="accent2" accent3="accent3" accent4="accent4" accent5="accent5" accent6="accent6" hlink="hlink" folHlink="folHlink"/>
  <p:sldLayoutIdLst>
    <p:sldLayoutId id="2147483721" r:id="rId1"/>
    <p:sldLayoutId id="2147483720" r:id="rId2"/>
    <p:sldLayoutId id="2147483738" r:id="rId3"/>
    <p:sldLayoutId id="2147483735" r:id="rId4"/>
    <p:sldLayoutId id="2147483736" r:id="rId5"/>
    <p:sldLayoutId id="2147483749" r:id="rId6"/>
    <p:sldLayoutId id="2147483747" r:id="rId7"/>
    <p:sldLayoutId id="2147483748" r:id="rId8"/>
    <p:sldLayoutId id="2147483737" r:id="rId9"/>
    <p:sldLayoutId id="2147483750" r:id="rId10"/>
    <p:sldLayoutId id="2147483760" r:id="rId11"/>
    <p:sldLayoutId id="2147483761" r:id="rId12"/>
  </p:sldLayoutIdLst>
  <p:hf hdr="0" ftr="0"/>
  <p:txStyles>
    <p:titleStyle>
      <a:lvl1pPr marL="0" marR="0" lvl="0" indent="0" algn="l" rtl="0" hangingPunct="1">
        <a:lnSpc>
          <a:spcPct val="90000"/>
        </a:lnSpc>
        <a:spcBef>
          <a:spcPts val="0"/>
        </a:spcBef>
        <a:spcAft>
          <a:spcPts val="0"/>
        </a:spcAft>
        <a:buNone/>
        <a:tabLst/>
        <a:defRPr lang="fr-FR" sz="25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p:titleStyle>
    <p:bodyStyle>
      <a:lvl1pPr marL="0" marR="0" lvl="0" indent="0" algn="l" rtl="0" hangingPunct="1">
        <a:lnSpc>
          <a:spcPct val="100000"/>
        </a:lnSpc>
        <a:spcBef>
          <a:spcPts val="400"/>
        </a:spcBef>
        <a:spcAft>
          <a:spcPts val="799"/>
        </a:spcAft>
        <a:buClr>
          <a:srgbClr val="000000"/>
        </a:buClr>
        <a:buSzPct val="100000"/>
        <a:buAutoNum type="arabicPeriod"/>
        <a:tabLst/>
        <a:defRPr lang="fr-FR" sz="11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a:lvl2pPr marL="252000" marR="0" lvl="1" indent="0" algn="l" rtl="0" hangingPunct="1">
        <a:lnSpc>
          <a:spcPct val="100000"/>
        </a:lnSpc>
        <a:spcBef>
          <a:spcPts val="601"/>
        </a:spcBef>
        <a:spcAft>
          <a:spcPts val="799"/>
        </a:spcAft>
        <a:buClr>
          <a:srgbClr val="000000"/>
        </a:buClr>
        <a:buSzPct val="100000"/>
        <a:buAutoNum type="alphaLcPeriod"/>
        <a:tabLst/>
        <a:defRPr lang="fr-FR" sz="950" b="0"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00E1B38-AD60-7DBC-0CCA-87B9C1452656}"/>
              </a:ext>
            </a:extLst>
          </p:cNvPr>
          <p:cNvPicPr>
            <a:picLocks noChangeAspect="1"/>
          </p:cNvPicPr>
          <p:nvPr userDrawn="1"/>
        </p:nvPicPr>
        <p:blipFill>
          <a:blip r:embed="rId3"/>
          <a:srcRect b="26351"/>
          <a:stretch/>
        </p:blipFill>
        <p:spPr>
          <a:xfrm>
            <a:off x="5093258" y="1884413"/>
            <a:ext cx="3684981" cy="2527166"/>
          </a:xfrm>
          <a:prstGeom prst="rect">
            <a:avLst/>
          </a:prstGeom>
          <a:ln w="3175">
            <a:solidFill>
              <a:schemeClr val="tx1"/>
            </a:solidFill>
          </a:ln>
        </p:spPr>
      </p:pic>
      <p:pic>
        <p:nvPicPr>
          <p:cNvPr id="8" name="Graphique 7" descr="Index pointant vers la droite vu du côté du dos de la main">
            <a:extLst>
              <a:ext uri="{FF2B5EF4-FFF2-40B4-BE49-F238E27FC236}">
                <a16:creationId xmlns:a16="http://schemas.microsoft.com/office/drawing/2014/main" id="{840E5144-99BF-C0F0-0E2E-AC660581D2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4356002">
            <a:off x="5301916" y="2029831"/>
            <a:ext cx="457200" cy="457200"/>
          </a:xfrm>
          <a:prstGeom prst="rect">
            <a:avLst/>
          </a:prstGeom>
        </p:spPr>
      </p:pic>
      <p:sp>
        <p:nvSpPr>
          <p:cNvPr id="9" name="Rectangle 8">
            <a:extLst>
              <a:ext uri="{FF2B5EF4-FFF2-40B4-BE49-F238E27FC236}">
                <a16:creationId xmlns:a16="http://schemas.microsoft.com/office/drawing/2014/main" id="{8BA3598C-6545-4DBD-190A-2E92E3210B00}"/>
              </a:ext>
            </a:extLst>
          </p:cNvPr>
          <p:cNvSpPr/>
          <p:nvPr userDrawn="1"/>
        </p:nvSpPr>
        <p:spPr>
          <a:xfrm>
            <a:off x="5630779" y="3304673"/>
            <a:ext cx="1042737" cy="12031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09FBC30-9CB9-AF21-1EC9-2EF603E9E111}"/>
              </a:ext>
            </a:extLst>
          </p:cNvPr>
          <p:cNvSpPr txBox="1"/>
          <p:nvPr userDrawn="1"/>
        </p:nvSpPr>
        <p:spPr>
          <a:xfrm>
            <a:off x="5093258" y="1044278"/>
            <a:ext cx="3684981" cy="754053"/>
          </a:xfrm>
          <a:prstGeom prst="rect">
            <a:avLst/>
          </a:prstGeom>
          <a:noFill/>
        </p:spPr>
        <p:txBody>
          <a:bodyPr wrap="square" lIns="0">
            <a:spAutoFit/>
          </a:bodyPr>
          <a:lstStyle/>
          <a:p>
            <a:pPr>
              <a:spcAft>
                <a:spcPts val="600"/>
              </a:spcAft>
            </a:pPr>
            <a:r>
              <a:rPr lang="fr-FR" sz="1200" b="1" dirty="0">
                <a:latin typeface="Marianne" panose="02000000000000000000" pitchFamily="50" charset="0"/>
              </a:rPr>
              <a:t>Pour choisir une disposition du thème :</a:t>
            </a:r>
          </a:p>
          <a:p>
            <a:pPr marL="216000" indent="-180000">
              <a:spcBef>
                <a:spcPts val="300"/>
              </a:spcBef>
              <a:buFont typeface="Arial" panose="020B0604020202020204" pitchFamily="34" charset="0"/>
              <a:buChar char="•"/>
            </a:pPr>
            <a:r>
              <a:rPr lang="fr-FR" sz="1000" dirty="0">
                <a:latin typeface="Marianne" panose="02000000000000000000" pitchFamily="50" charset="0"/>
              </a:rPr>
              <a:t>Clic-droit sur la vignette de la diapo, puis </a:t>
            </a:r>
            <a:r>
              <a:rPr lang="fr-FR" sz="1000" i="1" dirty="0">
                <a:latin typeface="Marianne" panose="02000000000000000000" pitchFamily="50" charset="0"/>
              </a:rPr>
              <a:t>Disposition</a:t>
            </a:r>
          </a:p>
          <a:p>
            <a:pPr marL="216000" indent="-180000">
              <a:spcBef>
                <a:spcPts val="300"/>
              </a:spcBef>
              <a:buFont typeface="Arial" panose="020B0604020202020204" pitchFamily="34" charset="0"/>
              <a:buChar char="•"/>
            </a:pPr>
            <a:r>
              <a:rPr lang="fr-FR" sz="1000" dirty="0">
                <a:latin typeface="Marianne" panose="02000000000000000000" pitchFamily="50" charset="0"/>
              </a:rPr>
              <a:t>Choisir la disposition la plus adaptée</a:t>
            </a:r>
            <a:r>
              <a:rPr lang="fr-FR" sz="1100" dirty="0">
                <a:latin typeface="Marianne" panose="02000000000000000000" pitchFamily="50" charset="0"/>
              </a:rPr>
              <a:t>.</a:t>
            </a:r>
          </a:p>
        </p:txBody>
      </p:sp>
      <p:sp>
        <p:nvSpPr>
          <p:cNvPr id="11" name="ZoneTexte 10">
            <a:extLst>
              <a:ext uri="{FF2B5EF4-FFF2-40B4-BE49-F238E27FC236}">
                <a16:creationId xmlns:a16="http://schemas.microsoft.com/office/drawing/2014/main" id="{953B8969-D4BF-37DB-1134-0C345975F332}"/>
              </a:ext>
            </a:extLst>
          </p:cNvPr>
          <p:cNvSpPr txBox="1"/>
          <p:nvPr userDrawn="1"/>
        </p:nvSpPr>
        <p:spPr>
          <a:xfrm>
            <a:off x="361697" y="1044278"/>
            <a:ext cx="4270406" cy="3370153"/>
          </a:xfrm>
          <a:prstGeom prst="rect">
            <a:avLst/>
          </a:prstGeom>
          <a:noFill/>
        </p:spPr>
        <p:txBody>
          <a:bodyPr wrap="square" lIns="0">
            <a:spAutoFit/>
          </a:bodyPr>
          <a:lstStyle/>
          <a:p>
            <a:pPr>
              <a:spcAft>
                <a:spcPts val="600"/>
              </a:spcAft>
            </a:pPr>
            <a:r>
              <a:rPr lang="fr-FR" sz="1100" b="1" dirty="0">
                <a:latin typeface="Marianne" panose="02000000000000000000" pitchFamily="50" charset="0"/>
              </a:rPr>
              <a:t>Ce document respecte la charte graphique de l’État.</a:t>
            </a:r>
          </a:p>
          <a:p>
            <a:pPr marL="180000" indent="-180000">
              <a:spcAft>
                <a:spcPts val="400"/>
              </a:spcAft>
              <a:buFont typeface="Arial" panose="020B0604020202020204" pitchFamily="34" charset="0"/>
              <a:buChar char="•"/>
            </a:pPr>
            <a:r>
              <a:rPr lang="fr-FR" sz="1000" dirty="0">
                <a:latin typeface="Marianne" panose="02000000000000000000" pitchFamily="50" charset="0"/>
              </a:rPr>
              <a:t>Veuillez</a:t>
            </a:r>
            <a:r>
              <a:rPr lang="fr-FR" sz="1000" dirty="0">
                <a:highlight>
                  <a:srgbClr val="000000"/>
                </a:highlight>
                <a:latin typeface="Marianne" panose="02000000000000000000" pitchFamily="50" charset="0"/>
              </a:rPr>
              <a:t> </a:t>
            </a:r>
            <a:r>
              <a:rPr lang="fr-FR" sz="1000" b="1" dirty="0">
                <a:solidFill>
                  <a:schemeClr val="bg1"/>
                </a:solidFill>
                <a:highlight>
                  <a:srgbClr val="000000"/>
                </a:highlight>
                <a:latin typeface="Marianne" panose="02000000000000000000" pitchFamily="50" charset="0"/>
              </a:rPr>
              <a:t>ne pas modifier </a:t>
            </a:r>
            <a:r>
              <a:rPr lang="fr-FR" sz="1000" dirty="0">
                <a:latin typeface="Marianne" panose="02000000000000000000" pitchFamily="50" charset="0"/>
              </a:rPr>
              <a:t>l’en-tête (logo RA) ni le pied de page (intitulé </a:t>
            </a:r>
            <a:r>
              <a:rPr lang="fr-FR" sz="1000" dirty="0" err="1">
                <a:latin typeface="Marianne" panose="02000000000000000000" pitchFamily="50" charset="0"/>
              </a:rPr>
              <a:t>Drane</a:t>
            </a:r>
            <a:r>
              <a:rPr lang="fr-FR" sz="1000" dirty="0">
                <a:latin typeface="Marianne" panose="02000000000000000000" pitchFamily="50" charset="0"/>
              </a:rPr>
              <a:t>, numéro de page et date), générés automatiquement.</a:t>
            </a:r>
          </a:p>
          <a:p>
            <a:pPr marL="180000" indent="-180000">
              <a:spcAft>
                <a:spcPts val="400"/>
              </a:spcAft>
              <a:buFont typeface="Arial" panose="020B0604020202020204" pitchFamily="34" charset="0"/>
              <a:buChar char="•"/>
            </a:pPr>
            <a:r>
              <a:rPr lang="fr-FR" sz="1000" dirty="0">
                <a:latin typeface="Marianne" panose="02000000000000000000" pitchFamily="50" charset="0"/>
              </a:rPr>
              <a:t>Merci de</a:t>
            </a:r>
            <a:r>
              <a:rPr lang="fr-FR" sz="1000" dirty="0">
                <a:highlight>
                  <a:srgbClr val="000000"/>
                </a:highlight>
                <a:latin typeface="Marianne" panose="02000000000000000000" pitchFamily="50" charset="0"/>
              </a:rPr>
              <a:t> </a:t>
            </a:r>
            <a:r>
              <a:rPr lang="fr-FR" sz="1000" b="1" dirty="0">
                <a:solidFill>
                  <a:schemeClr val="bg1"/>
                </a:solidFill>
                <a:highlight>
                  <a:srgbClr val="000000"/>
                </a:highlight>
                <a:latin typeface="Marianne" panose="02000000000000000000" pitchFamily="50" charset="0"/>
              </a:rPr>
              <a:t>respecter la zone d’expression délimitée </a:t>
            </a:r>
            <a:r>
              <a:rPr lang="fr-FR" sz="1000" dirty="0">
                <a:latin typeface="Marianne" panose="02000000000000000000" pitchFamily="50" charset="0"/>
              </a:rPr>
              <a:t>ici par les pointillés rouges.</a:t>
            </a:r>
          </a:p>
          <a:p>
            <a:pPr marL="180000" indent="-180000">
              <a:spcAft>
                <a:spcPts val="400"/>
              </a:spcAft>
              <a:buFont typeface="Arial" panose="020B0604020202020204" pitchFamily="34" charset="0"/>
              <a:buChar char="•"/>
            </a:pPr>
            <a:r>
              <a:rPr lang="fr-FR" sz="1000" dirty="0">
                <a:latin typeface="Marianne" panose="02000000000000000000" pitchFamily="50" charset="0"/>
              </a:rPr>
              <a:t>Il est </a:t>
            </a:r>
            <a:r>
              <a:rPr lang="fr-FR" sz="1000" b="1" dirty="0">
                <a:solidFill>
                  <a:schemeClr val="bg1"/>
                </a:solidFill>
                <a:highlight>
                  <a:srgbClr val="000000"/>
                </a:highlight>
                <a:latin typeface="Marianne" panose="02000000000000000000" pitchFamily="50" charset="0"/>
              </a:rPr>
              <a:t> interdit de placer du texte ou des images en dehors de cet espace </a:t>
            </a:r>
            <a:r>
              <a:rPr lang="fr-FR" sz="1000" dirty="0">
                <a:latin typeface="Marianne" panose="02000000000000000000" pitchFamily="50" charset="0"/>
              </a:rPr>
              <a:t>.</a:t>
            </a:r>
          </a:p>
          <a:p>
            <a:pPr>
              <a:spcBef>
                <a:spcPts val="1400"/>
              </a:spcBef>
              <a:spcAft>
                <a:spcPts val="600"/>
              </a:spcAft>
            </a:pPr>
            <a:r>
              <a:rPr lang="fr-FR" sz="1200" b="1" dirty="0">
                <a:latin typeface="Marianne" panose="02000000000000000000" pitchFamily="50" charset="0"/>
              </a:rPr>
              <a:t>Conseils de mise en page</a:t>
            </a:r>
          </a:p>
          <a:p>
            <a:pPr marL="180000" indent="-180000">
              <a:spcAft>
                <a:spcPts val="400"/>
              </a:spcAft>
              <a:buFont typeface="Arial" panose="020B0604020202020204" pitchFamily="34" charset="0"/>
              <a:buChar char="•"/>
            </a:pPr>
            <a:r>
              <a:rPr lang="fr-FR" sz="1000" b="1" dirty="0">
                <a:latin typeface="Marianne" panose="02000000000000000000" pitchFamily="50" charset="0"/>
              </a:rPr>
              <a:t>Police</a:t>
            </a:r>
            <a:r>
              <a:rPr lang="fr-FR" sz="1000" dirty="0">
                <a:latin typeface="Marianne" panose="02000000000000000000" pitchFamily="50" charset="0"/>
              </a:rPr>
              <a:t> : Utilisez la</a:t>
            </a:r>
            <a:r>
              <a:rPr lang="fr-FR" sz="1000" b="1" dirty="0">
                <a:solidFill>
                  <a:schemeClr val="bg1"/>
                </a:solidFill>
                <a:highlight>
                  <a:srgbClr val="000000"/>
                </a:highlight>
                <a:latin typeface="Marianne" panose="02000000000000000000" pitchFamily="50" charset="0"/>
              </a:rPr>
              <a:t> police Marianne  </a:t>
            </a:r>
            <a:r>
              <a:rPr lang="fr-FR" sz="1000" dirty="0">
                <a:latin typeface="Marianne" panose="02000000000000000000" pitchFamily="50" charset="0"/>
              </a:rPr>
              <a:t>(ou, à défaut, Arial)</a:t>
            </a:r>
          </a:p>
          <a:p>
            <a:pPr marL="180000" indent="-180000">
              <a:spcAft>
                <a:spcPts val="400"/>
              </a:spcAft>
              <a:buFont typeface="Arial" panose="020B0604020202020204" pitchFamily="34" charset="0"/>
              <a:buChar char="•"/>
            </a:pPr>
            <a:r>
              <a:rPr lang="fr-FR" sz="1000" b="1" dirty="0">
                <a:latin typeface="Marianne" panose="02000000000000000000" pitchFamily="50" charset="0"/>
              </a:rPr>
              <a:t>Lisibilité</a:t>
            </a:r>
            <a:r>
              <a:rPr lang="fr-FR" sz="1000" dirty="0">
                <a:latin typeface="Marianne" panose="02000000000000000000" pitchFamily="50" charset="0"/>
              </a:rPr>
              <a:t> :</a:t>
            </a:r>
            <a:r>
              <a:rPr lang="fr-FR" sz="1000" b="1" dirty="0">
                <a:solidFill>
                  <a:schemeClr val="bg1"/>
                </a:solidFill>
                <a:highlight>
                  <a:srgbClr val="000000"/>
                </a:highlight>
                <a:latin typeface="Marianne" panose="02000000000000000000" pitchFamily="50" charset="0"/>
              </a:rPr>
              <a:t> Aérez vos diapositives </a:t>
            </a:r>
            <a:r>
              <a:rPr lang="fr-FR" sz="1000" dirty="0">
                <a:latin typeface="Marianne" panose="02000000000000000000" pitchFamily="50" charset="0"/>
              </a:rPr>
              <a:t>en ajoutant de l’espace entre les éléments pour faciliter la lecture.</a:t>
            </a:r>
          </a:p>
          <a:p>
            <a:pPr marL="180000" indent="-180000">
              <a:spcAft>
                <a:spcPts val="400"/>
              </a:spcAft>
              <a:buFont typeface="Arial" panose="020B0604020202020204" pitchFamily="34" charset="0"/>
              <a:buChar char="•"/>
            </a:pPr>
            <a:r>
              <a:rPr lang="fr-FR" sz="1000" b="1" dirty="0">
                <a:latin typeface="Marianne" panose="02000000000000000000" pitchFamily="50" charset="0"/>
              </a:rPr>
              <a:t>Visuels</a:t>
            </a:r>
            <a:r>
              <a:rPr lang="fr-FR" sz="1000" dirty="0">
                <a:latin typeface="Marianne" panose="02000000000000000000" pitchFamily="50" charset="0"/>
              </a:rPr>
              <a:t> : Intégrez</a:t>
            </a:r>
            <a:r>
              <a:rPr lang="fr-FR" sz="1000" dirty="0">
                <a:solidFill>
                  <a:schemeClr val="bg1"/>
                </a:solidFill>
                <a:highlight>
                  <a:srgbClr val="000000"/>
                </a:highlight>
                <a:latin typeface="Marianne" panose="02000000000000000000" pitchFamily="50" charset="0"/>
              </a:rPr>
              <a:t> des </a:t>
            </a:r>
            <a:r>
              <a:rPr lang="fr-FR" sz="1000" b="1" dirty="0">
                <a:solidFill>
                  <a:schemeClr val="bg1"/>
                </a:solidFill>
                <a:highlight>
                  <a:srgbClr val="000000"/>
                </a:highlight>
                <a:latin typeface="Marianne" panose="02000000000000000000" pitchFamily="50" charset="0"/>
              </a:rPr>
              <a:t>images de bonne qualité</a:t>
            </a:r>
            <a:r>
              <a:rPr lang="fr-FR" sz="1000" b="1" dirty="0">
                <a:highlight>
                  <a:srgbClr val="000000"/>
                </a:highlight>
                <a:latin typeface="Marianne" panose="02000000000000000000" pitchFamily="50" charset="0"/>
              </a:rPr>
              <a:t> </a:t>
            </a:r>
            <a:r>
              <a:rPr lang="fr-FR" sz="1000" dirty="0">
                <a:latin typeface="Marianne" panose="02000000000000000000" pitchFamily="50" charset="0"/>
              </a:rPr>
              <a:t>pour renforcer l’impact visuel de votre présentation.</a:t>
            </a:r>
          </a:p>
          <a:p>
            <a:pPr marL="180000" indent="-180000">
              <a:spcAft>
                <a:spcPts val="400"/>
              </a:spcAft>
              <a:buFont typeface="Arial" panose="020B0604020202020204" pitchFamily="34" charset="0"/>
              <a:buChar char="•"/>
            </a:pPr>
            <a:r>
              <a:rPr lang="fr-FR" sz="1000" b="1" dirty="0">
                <a:latin typeface="Marianne" panose="02000000000000000000" pitchFamily="50" charset="0"/>
              </a:rPr>
              <a:t>Alignement</a:t>
            </a:r>
            <a:r>
              <a:rPr lang="fr-FR" sz="1000" dirty="0">
                <a:latin typeface="Marianne" panose="02000000000000000000" pitchFamily="50" charset="0"/>
              </a:rPr>
              <a:t> : Assurez-vous que les éléments sont correctement </a:t>
            </a:r>
            <a:r>
              <a:rPr lang="fr-FR" sz="1000" b="1" dirty="0">
                <a:solidFill>
                  <a:schemeClr val="bg1"/>
                </a:solidFill>
                <a:highlight>
                  <a:srgbClr val="000000"/>
                </a:highlight>
                <a:latin typeface="Marianne" panose="02000000000000000000" pitchFamily="50" charset="0"/>
              </a:rPr>
              <a:t>alignés pour une présentation harmonieuse</a:t>
            </a:r>
            <a:r>
              <a:rPr lang="fr-FR" sz="1000" dirty="0">
                <a:latin typeface="Marianne" panose="02000000000000000000" pitchFamily="50" charset="0"/>
              </a:rPr>
              <a:t>.</a:t>
            </a:r>
          </a:p>
        </p:txBody>
      </p:sp>
      <p:cxnSp>
        <p:nvCxnSpPr>
          <p:cNvPr id="14" name="Connecteur droit 13">
            <a:extLst>
              <a:ext uri="{FF2B5EF4-FFF2-40B4-BE49-F238E27FC236}">
                <a16:creationId xmlns:a16="http://schemas.microsoft.com/office/drawing/2014/main" id="{5F7F14D4-0E5A-4FFC-0C57-44217AC0E3DE}"/>
              </a:ext>
            </a:extLst>
          </p:cNvPr>
          <p:cNvCxnSpPr/>
          <p:nvPr userDrawn="1"/>
        </p:nvCxnSpPr>
        <p:spPr>
          <a:xfrm>
            <a:off x="4900863" y="1044278"/>
            <a:ext cx="0" cy="3367301"/>
          </a:xfrm>
          <a:prstGeom prst="line">
            <a:avLst/>
          </a:prstGeom>
        </p:spPr>
        <p:style>
          <a:lnRef idx="2">
            <a:schemeClr val="dk1"/>
          </a:lnRef>
          <a:fillRef idx="0">
            <a:schemeClr val="dk1"/>
          </a:fillRef>
          <a:effectRef idx="1">
            <a:schemeClr val="dk1"/>
          </a:effectRef>
          <a:fontRef idx="minor">
            <a:schemeClr val="tx1"/>
          </a:fontRef>
        </p:style>
      </p:cxnSp>
      <p:pic>
        <p:nvPicPr>
          <p:cNvPr id="15" name="Image 6" descr="Une image contenant texte, Police, capture d’écran, logo&#10;&#10;Description générée automatiquement">
            <a:extLst>
              <a:ext uri="{FF2B5EF4-FFF2-40B4-BE49-F238E27FC236}">
                <a16:creationId xmlns:a16="http://schemas.microsoft.com/office/drawing/2014/main" id="{2CEEEF77-9D1E-8110-E880-0AF31DC03188}"/>
              </a:ext>
            </a:extLst>
          </p:cNvPr>
          <p:cNvPicPr>
            <a:picLocks noChangeAspect="1"/>
          </p:cNvPicPr>
          <p:nvPr userDrawn="1"/>
        </p:nvPicPr>
        <p:blipFill>
          <a:blip r:embed="rId6">
            <a:lum/>
            <a:alphaModFix/>
          </a:blip>
          <a:srcRect b="1762"/>
          <a:stretch>
            <a:fillRect/>
          </a:stretch>
        </p:blipFill>
        <p:spPr>
          <a:xfrm>
            <a:off x="287370" y="116243"/>
            <a:ext cx="1133495" cy="592415"/>
          </a:xfrm>
          <a:prstGeom prst="rect">
            <a:avLst/>
          </a:prstGeom>
          <a:noFill/>
          <a:ln>
            <a:noFill/>
          </a:ln>
        </p:spPr>
      </p:pic>
      <p:cxnSp>
        <p:nvCxnSpPr>
          <p:cNvPr id="16" name="Connecteur droit 11">
            <a:extLst>
              <a:ext uri="{FF2B5EF4-FFF2-40B4-BE49-F238E27FC236}">
                <a16:creationId xmlns:a16="http://schemas.microsoft.com/office/drawing/2014/main" id="{7B1D957C-E502-1DC3-1159-25777D0EE170}"/>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17" name="ZoneTexte 16">
            <a:extLst>
              <a:ext uri="{FF2B5EF4-FFF2-40B4-BE49-F238E27FC236}">
                <a16:creationId xmlns:a16="http://schemas.microsoft.com/office/drawing/2014/main" id="{97D93905-D547-DB3E-7C80-4C66083F8B7A}"/>
              </a:ext>
            </a:extLst>
          </p:cNvPr>
          <p:cNvSpPr txBox="1"/>
          <p:nvPr userDrawn="1"/>
        </p:nvSpPr>
        <p:spPr>
          <a:xfrm>
            <a:off x="360000" y="4894226"/>
            <a:ext cx="4048922" cy="15388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
        <p:nvSpPr>
          <p:cNvPr id="18" name="Rectangle 17">
            <a:extLst>
              <a:ext uri="{FF2B5EF4-FFF2-40B4-BE49-F238E27FC236}">
                <a16:creationId xmlns:a16="http://schemas.microsoft.com/office/drawing/2014/main" id="{56C319F4-89DE-37B7-183E-D7C9EB2E0F2D}"/>
              </a:ext>
            </a:extLst>
          </p:cNvPr>
          <p:cNvSpPr/>
          <p:nvPr userDrawn="1"/>
        </p:nvSpPr>
        <p:spPr>
          <a:xfrm>
            <a:off x="359999" y="1015260"/>
            <a:ext cx="8423638" cy="342000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9">
            <a:extLst>
              <a:ext uri="{FF2B5EF4-FFF2-40B4-BE49-F238E27FC236}">
                <a16:creationId xmlns:a16="http://schemas.microsoft.com/office/drawing/2014/main" id="{41044C87-66EE-6DAA-2E3B-07B18B3B4A24}"/>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1A02DAE6-76C6-4E9C-840D-D56A1A6015FF}" type="datetime1">
              <a:rPr lang="fr-FR" smtClean="0"/>
              <a:t>07/12/2025</a:t>
            </a:fld>
            <a:endParaRPr lang="fr-FR" dirty="0"/>
          </a:p>
        </p:txBody>
      </p:sp>
      <p:sp>
        <p:nvSpPr>
          <p:cNvPr id="12" name="Espace réservé du numéro de diapositive 15">
            <a:extLst>
              <a:ext uri="{FF2B5EF4-FFF2-40B4-BE49-F238E27FC236}">
                <a16:creationId xmlns:a16="http://schemas.microsoft.com/office/drawing/2014/main" id="{48E0F0CB-0E79-4D5A-A528-D91F54E7B5B6}"/>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3448944084"/>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gouv.fr/cadre-d-usage-de-l-ia-en-education-450647"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rane-versailles.region-academique-idf.fr/spip.php?article1463"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durl.fr/IApilotag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durl.fr/Veille-IA"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durl.fr/MalletteIA"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edurl.fr/ExpertsAcad"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afeia.or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afeia.org/"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6.png"/><Relationship Id="rId7" Type="http://schemas.openxmlformats.org/officeDocument/2006/relationships/slide" Target="slide12.xml"/><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slide" Target="slide10.xml"/><Relationship Id="rId5" Type="http://schemas.openxmlformats.org/officeDocument/2006/relationships/slide" Target="slide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slide" Target="slide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61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B75A4-F36F-4E0E-9B1D-4816061883D5}"/>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72D2F01-DB3E-F370-9872-A660990DBA7B}"/>
              </a:ext>
            </a:extLst>
          </p:cNvPr>
          <p:cNvSpPr>
            <a:spLocks noGrp="1"/>
          </p:cNvSpPr>
          <p:nvPr>
            <p:ph type="body" sz="quarter" idx="18"/>
          </p:nvPr>
        </p:nvSpPr>
        <p:spPr/>
        <p:txBody>
          <a:bodyPr/>
          <a:lstStyle/>
          <a:p>
            <a:endParaRPr lang="fr-FR"/>
          </a:p>
        </p:txBody>
      </p:sp>
      <p:sp>
        <p:nvSpPr>
          <p:cNvPr id="6" name="Espace réservé de la date 5">
            <a:extLst>
              <a:ext uri="{FF2B5EF4-FFF2-40B4-BE49-F238E27FC236}">
                <a16:creationId xmlns:a16="http://schemas.microsoft.com/office/drawing/2014/main" id="{DF1D70E4-F9F1-47F4-2A27-D86ECECA5E19}"/>
              </a:ext>
            </a:extLst>
          </p:cNvPr>
          <p:cNvSpPr>
            <a:spLocks noGrp="1"/>
          </p:cNvSpPr>
          <p:nvPr>
            <p:ph type="dt" sz="half" idx="11"/>
          </p:nvPr>
        </p:nvSpPr>
        <p:spPr>
          <a:xfrm>
            <a:off x="7613637" y="4833851"/>
            <a:ext cx="1170361" cy="274637"/>
          </a:xfrm>
        </p:spPr>
        <p:txBody>
          <a:bodyPr/>
          <a:lstStyle/>
          <a:p>
            <a:fld id="{20AA3FC9-9A7A-47D0-9B43-0A7DF4E34A81}" type="datetime1">
              <a:rPr lang="fr-FR" smtClean="0"/>
              <a:t>07/12/2025</a:t>
            </a:fld>
            <a:endParaRPr lang="fr-FR" dirty="0"/>
          </a:p>
        </p:txBody>
      </p:sp>
      <p:sp>
        <p:nvSpPr>
          <p:cNvPr id="7" name="Espace réservé du numéro de diapositive 6">
            <a:extLst>
              <a:ext uri="{FF2B5EF4-FFF2-40B4-BE49-F238E27FC236}">
                <a16:creationId xmlns:a16="http://schemas.microsoft.com/office/drawing/2014/main" id="{2074C81F-6916-2A6D-C2AD-E975D8A50CBF}"/>
              </a:ext>
            </a:extLst>
          </p:cNvPr>
          <p:cNvSpPr>
            <a:spLocks noGrp="1"/>
          </p:cNvSpPr>
          <p:nvPr>
            <p:ph type="sldNum" sz="quarter" idx="4"/>
          </p:nvPr>
        </p:nvSpPr>
        <p:spPr/>
        <p:txBody>
          <a:bodyPr/>
          <a:lstStyle/>
          <a:p>
            <a:fld id="{65678B56-B8AD-4EF3-A8FE-C8D0D8AB5AEA}" type="slidenum">
              <a:rPr lang="fr-FR" smtClean="0"/>
              <a:pPr/>
              <a:t>10</a:t>
            </a:fld>
            <a:endParaRPr lang="fr-FR" dirty="0"/>
          </a:p>
        </p:txBody>
      </p:sp>
      <p:sp>
        <p:nvSpPr>
          <p:cNvPr id="5" name="Rectangle 4">
            <a:extLst>
              <a:ext uri="{FF2B5EF4-FFF2-40B4-BE49-F238E27FC236}">
                <a16:creationId xmlns:a16="http://schemas.microsoft.com/office/drawing/2014/main" id="{649A31CA-1FBE-1686-1F26-D6FBC9A474D0}"/>
              </a:ext>
            </a:extLst>
          </p:cNvPr>
          <p:cNvSpPr/>
          <p:nvPr/>
        </p:nvSpPr>
        <p:spPr>
          <a:xfrm>
            <a:off x="350520" y="736600"/>
            <a:ext cx="5339080" cy="5842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 Le cadre d’usage »</a:t>
            </a:r>
          </a:p>
        </p:txBody>
      </p:sp>
      <p:sp>
        <p:nvSpPr>
          <p:cNvPr id="12" name="Rectangle 11">
            <a:extLst>
              <a:ext uri="{FF2B5EF4-FFF2-40B4-BE49-F238E27FC236}">
                <a16:creationId xmlns:a16="http://schemas.microsoft.com/office/drawing/2014/main" id="{633C661C-B92E-39EA-18BD-32ACD74A2ACF}"/>
              </a:ext>
            </a:extLst>
          </p:cNvPr>
          <p:cNvSpPr/>
          <p:nvPr/>
        </p:nvSpPr>
        <p:spPr>
          <a:xfrm>
            <a:off x="360680" y="1320800"/>
            <a:ext cx="532892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répondre à ces problématiques ?</a:t>
            </a:r>
          </a:p>
        </p:txBody>
      </p:sp>
      <p:pic>
        <p:nvPicPr>
          <p:cNvPr id="14" name="Image 13" descr="Une image contenant intérieur, habits, personne, Visage humain&#10;&#10;Le contenu généré par l’IA peut être incorrect.">
            <a:extLst>
              <a:ext uri="{FF2B5EF4-FFF2-40B4-BE49-F238E27FC236}">
                <a16:creationId xmlns:a16="http://schemas.microsoft.com/office/drawing/2014/main" id="{BC0DDD4C-96BD-7D3A-7CA9-99D3B568039B}"/>
              </a:ext>
            </a:extLst>
          </p:cNvPr>
          <p:cNvPicPr>
            <a:picLocks noChangeAspect="1"/>
          </p:cNvPicPr>
          <p:nvPr/>
        </p:nvPicPr>
        <p:blipFill>
          <a:blip r:embed="rId2"/>
          <a:srcRect b="17811"/>
          <a:stretch>
            <a:fillRect/>
          </a:stretch>
        </p:blipFill>
        <p:spPr>
          <a:xfrm>
            <a:off x="5859315" y="1371600"/>
            <a:ext cx="2743617" cy="3382433"/>
          </a:xfrm>
          <a:prstGeom prst="rect">
            <a:avLst/>
          </a:prstGeom>
        </p:spPr>
      </p:pic>
      <p:sp>
        <p:nvSpPr>
          <p:cNvPr id="13" name="Bulle narrative : rectangle à coins arrondis 12">
            <a:extLst>
              <a:ext uri="{FF2B5EF4-FFF2-40B4-BE49-F238E27FC236}">
                <a16:creationId xmlns:a16="http://schemas.microsoft.com/office/drawing/2014/main" id="{74882E1D-A185-0C53-C8FE-B26E68102FC3}"/>
              </a:ext>
            </a:extLst>
          </p:cNvPr>
          <p:cNvSpPr/>
          <p:nvPr/>
        </p:nvSpPr>
        <p:spPr>
          <a:xfrm>
            <a:off x="6125085" y="736600"/>
            <a:ext cx="2212076" cy="1112520"/>
          </a:xfrm>
          <a:prstGeom prst="wedgeRoundRectCallout">
            <a:avLst>
              <a:gd name="adj1" fmla="val 63309"/>
              <a:gd name="adj2" fmla="val 104954"/>
              <a:gd name="adj3" fmla="val 16667"/>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Marianne" panose="02000000000000000000" pitchFamily="50" charset="0"/>
              </a:rPr>
              <a:t>« Des enseignants utilisent des IA pour corriger leurs copies. »</a:t>
            </a:r>
          </a:p>
        </p:txBody>
      </p:sp>
      <mc:AlternateContent xmlns:mc="http://schemas.openxmlformats.org/markup-compatibility/2006">
        <mc:Choice xmlns:pslz="http://schemas.microsoft.com/office/powerpoint/2016/slidezoom" Requires="pslz">
          <p:graphicFrame>
            <p:nvGraphicFramePr>
              <p:cNvPr id="3" name="Zoom de diapositive 2">
                <a:extLst>
                  <a:ext uri="{FF2B5EF4-FFF2-40B4-BE49-F238E27FC236}">
                    <a16:creationId xmlns:a16="http://schemas.microsoft.com/office/drawing/2014/main" id="{F9E3AB19-5A55-1A16-E7A8-8308A67B4693}"/>
                  </a:ext>
                </a:extLst>
              </p:cNvPr>
              <p:cNvGraphicFramePr>
                <a:graphicFrameLocks noChangeAspect="1"/>
              </p:cNvGraphicFramePr>
              <p:nvPr>
                <p:extLst>
                  <p:ext uri="{D42A27DB-BD31-4B8C-83A1-F6EECF244321}">
                    <p14:modId xmlns:p14="http://schemas.microsoft.com/office/powerpoint/2010/main" val="530065827"/>
                  </p:ext>
                </p:extLst>
              </p:nvPr>
            </p:nvGraphicFramePr>
            <p:xfrm>
              <a:off x="350520" y="4303119"/>
              <a:ext cx="801624" cy="450914"/>
            </p:xfrm>
            <a:graphic>
              <a:graphicData uri="http://schemas.microsoft.com/office/powerpoint/2016/slidezoom">
                <pslz:sldZm>
                  <pslz:sldZmObj sldId="288" cId="3838884079">
                    <pslz:zmPr id="{4A608D4E-989A-486F-8006-348C6DA34D74}" returnToParent="0" transitionDur="1000">
                      <p166:blipFill xmlns:p166="http://schemas.microsoft.com/office/powerpoint/2016/6/main">
                        <a:blip r:embed="rId3"/>
                        <a:stretch>
                          <a:fillRect/>
                        </a:stretch>
                      </p166:blipFill>
                      <p166:spPr xmlns:p166="http://schemas.microsoft.com/office/powerpoint/2016/6/main">
                        <a:xfrm>
                          <a:off x="0" y="0"/>
                          <a:ext cx="801624" cy="450914"/>
                        </a:xfrm>
                        <a:prstGeom prst="rect">
                          <a:avLst/>
                        </a:prstGeom>
                        <a:ln w="3175">
                          <a:solidFill>
                            <a:prstClr val="ltGray"/>
                          </a:solidFill>
                        </a:ln>
                      </p166:spPr>
                    </pslz:zmPr>
                  </pslz:sldZmObj>
                </pslz:sldZm>
              </a:graphicData>
            </a:graphic>
          </p:graphicFrame>
        </mc:Choice>
        <mc:Fallback>
          <p:pic>
            <p:nvPicPr>
              <p:cNvPr id="3" name="Zoom de diapositive 2">
                <a:hlinkClick r:id="rId4" action="ppaction://hlinksldjump"/>
                <a:extLst>
                  <a:ext uri="{FF2B5EF4-FFF2-40B4-BE49-F238E27FC236}">
                    <a16:creationId xmlns:a16="http://schemas.microsoft.com/office/drawing/2014/main" id="{F9E3AB19-5A55-1A16-E7A8-8308A67B4693}"/>
                  </a:ext>
                </a:extLst>
              </p:cNvPr>
              <p:cNvPicPr>
                <a:picLocks noGrp="1" noRot="1" noChangeAspect="1" noMove="1" noResize="1" noEditPoints="1" noAdjustHandles="1" noChangeArrowheads="1" noChangeShapeType="1"/>
              </p:cNvPicPr>
              <p:nvPr/>
            </p:nvPicPr>
            <p:blipFill>
              <a:blip r:embed="rId3"/>
              <a:stretch>
                <a:fillRect/>
              </a:stretch>
            </p:blipFill>
            <p:spPr>
              <a:xfrm>
                <a:off x="350520" y="4303119"/>
                <a:ext cx="801624" cy="450914"/>
              </a:xfrm>
              <a:prstGeom prst="rect">
                <a:avLst/>
              </a:prstGeom>
              <a:ln w="3175">
                <a:solidFill>
                  <a:prstClr val="ltGray"/>
                </a:solidFill>
              </a:ln>
            </p:spPr>
          </p:pic>
        </mc:Fallback>
      </mc:AlternateContent>
    </p:spTree>
    <p:extLst>
      <p:ext uri="{BB962C8B-B14F-4D97-AF65-F5344CB8AC3E}">
        <p14:creationId xmlns:p14="http://schemas.microsoft.com/office/powerpoint/2010/main" val="52533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8"/>
          </p:nvPr>
        </p:nvSpPr>
        <p:spPr/>
        <p:txBody>
          <a:bodyPr/>
          <a:lstStyle/>
          <a:p>
            <a:endParaRPr lang="fr-FR"/>
          </a:p>
        </p:txBody>
      </p:sp>
      <p:sp>
        <p:nvSpPr>
          <p:cNvPr id="6" name="Espace réservé de la date 5"/>
          <p:cNvSpPr>
            <a:spLocks noGrp="1"/>
          </p:cNvSpPr>
          <p:nvPr>
            <p:ph type="dt" sz="half" idx="11"/>
          </p:nvPr>
        </p:nvSpPr>
        <p:spPr>
          <a:xfrm>
            <a:off x="7613637" y="4833851"/>
            <a:ext cx="1170361" cy="274637"/>
          </a:xfrm>
        </p:spPr>
        <p:txBody>
          <a:bodyPr/>
          <a:lstStyle/>
          <a:p>
            <a:fld id="{20AA3FC9-9A7A-47D0-9B43-0A7DF4E34A81}" type="datetime1">
              <a:rPr lang="fr-FR" smtClean="0"/>
              <a:t>07/12/2025</a:t>
            </a:fld>
            <a:endParaRPr lang="fr-FR" dirty="0"/>
          </a:p>
        </p:txBody>
      </p:sp>
      <p:sp>
        <p:nvSpPr>
          <p:cNvPr id="7" name="Espace réservé du numéro de diapositive 6"/>
          <p:cNvSpPr>
            <a:spLocks noGrp="1"/>
          </p:cNvSpPr>
          <p:nvPr>
            <p:ph type="sldNum" sz="quarter" idx="4"/>
          </p:nvPr>
        </p:nvSpPr>
        <p:spPr/>
        <p:txBody>
          <a:bodyPr/>
          <a:lstStyle/>
          <a:p>
            <a:fld id="{65678B56-B8AD-4EF3-A8FE-C8D0D8AB5AEA}" type="slidenum">
              <a:rPr lang="fr-FR" smtClean="0"/>
              <a:pPr/>
              <a:t>11</a:t>
            </a:fld>
            <a:endParaRPr lang="fr-FR" dirty="0"/>
          </a:p>
        </p:txBody>
      </p:sp>
      <p:sp>
        <p:nvSpPr>
          <p:cNvPr id="5" name="Rectangle 4">
            <a:extLst>
              <a:ext uri="{FF2B5EF4-FFF2-40B4-BE49-F238E27FC236}">
                <a16:creationId xmlns:a16="http://schemas.microsoft.com/office/drawing/2014/main" id="{946C6E8A-A555-462A-D618-D5B0C5D4182A}"/>
              </a:ext>
            </a:extLst>
          </p:cNvPr>
          <p:cNvSpPr/>
          <p:nvPr/>
        </p:nvSpPr>
        <p:spPr>
          <a:xfrm>
            <a:off x="350520" y="736600"/>
            <a:ext cx="5339080" cy="5842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 Santé mentale »</a:t>
            </a:r>
          </a:p>
        </p:txBody>
      </p:sp>
      <p:pic>
        <p:nvPicPr>
          <p:cNvPr id="4" name="Image 3" descr="Une image contenant intérieur, habits, personne, Visage humain&#10;&#10;Le contenu généré par l’IA peut être incorrect.">
            <a:extLst>
              <a:ext uri="{FF2B5EF4-FFF2-40B4-BE49-F238E27FC236}">
                <a16:creationId xmlns:a16="http://schemas.microsoft.com/office/drawing/2014/main" id="{C40D6334-C979-80A9-38A1-5EAFABB696B1}"/>
              </a:ext>
            </a:extLst>
          </p:cNvPr>
          <p:cNvPicPr>
            <a:picLocks noChangeAspect="1"/>
          </p:cNvPicPr>
          <p:nvPr/>
        </p:nvPicPr>
        <p:blipFill>
          <a:blip r:embed="rId2"/>
          <a:srcRect b="17811"/>
          <a:stretch>
            <a:fillRect/>
          </a:stretch>
        </p:blipFill>
        <p:spPr>
          <a:xfrm>
            <a:off x="5859315" y="1371600"/>
            <a:ext cx="2743617" cy="3382433"/>
          </a:xfrm>
          <a:prstGeom prst="rect">
            <a:avLst/>
          </a:prstGeom>
        </p:spPr>
      </p:pic>
      <p:sp>
        <p:nvSpPr>
          <p:cNvPr id="14" name="Rectangle 13">
            <a:extLst>
              <a:ext uri="{FF2B5EF4-FFF2-40B4-BE49-F238E27FC236}">
                <a16:creationId xmlns:a16="http://schemas.microsoft.com/office/drawing/2014/main" id="{6393853E-A46F-55E6-9476-778B1D22FFAF}"/>
              </a:ext>
            </a:extLst>
          </p:cNvPr>
          <p:cNvSpPr/>
          <p:nvPr/>
        </p:nvSpPr>
        <p:spPr>
          <a:xfrm>
            <a:off x="360680" y="1320800"/>
            <a:ext cx="532892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répondre à ces problématiques ?</a:t>
            </a:r>
          </a:p>
        </p:txBody>
      </p:sp>
      <p:sp>
        <p:nvSpPr>
          <p:cNvPr id="3" name="Bulle narrative : rectangle à coins arrondis 2">
            <a:extLst>
              <a:ext uri="{FF2B5EF4-FFF2-40B4-BE49-F238E27FC236}">
                <a16:creationId xmlns:a16="http://schemas.microsoft.com/office/drawing/2014/main" id="{37785854-9803-E2AA-9B80-EE3037110DD1}"/>
              </a:ext>
            </a:extLst>
          </p:cNvPr>
          <p:cNvSpPr/>
          <p:nvPr/>
        </p:nvSpPr>
        <p:spPr>
          <a:xfrm>
            <a:off x="6292356" y="783516"/>
            <a:ext cx="2310576" cy="1176168"/>
          </a:xfrm>
          <a:prstGeom prst="wedgeRoundRectCallout">
            <a:avLst>
              <a:gd name="adj1" fmla="val 42047"/>
              <a:gd name="adj2" fmla="val 108176"/>
              <a:gd name="adj3" fmla="val 16667"/>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Marianne" panose="02000000000000000000" pitchFamily="50" charset="0"/>
              </a:rPr>
              <a:t>« Un élève dépressif se confie à une IA générative »</a:t>
            </a:r>
          </a:p>
          <a:p>
            <a:pPr algn="r"/>
            <a:r>
              <a:rPr lang="fr-FR" sz="1600" dirty="0">
                <a:solidFill>
                  <a:schemeClr val="tx1"/>
                </a:solidFill>
                <a:latin typeface="Marianne" panose="02000000000000000000" pitchFamily="50" charset="0"/>
              </a:rPr>
              <a:t>La CPE</a:t>
            </a:r>
          </a:p>
        </p:txBody>
      </p:sp>
      <mc:AlternateContent xmlns:mc="http://schemas.openxmlformats.org/markup-compatibility/2006">
        <mc:Choice xmlns:pslz="http://schemas.microsoft.com/office/powerpoint/2016/slidezoom" Requires="pslz">
          <p:graphicFrame>
            <p:nvGraphicFramePr>
              <p:cNvPr id="2" name="Zoom de diapositive 1">
                <a:extLst>
                  <a:ext uri="{FF2B5EF4-FFF2-40B4-BE49-F238E27FC236}">
                    <a16:creationId xmlns:a16="http://schemas.microsoft.com/office/drawing/2014/main" id="{C975CC61-5A1E-AE1B-95BB-C2D7739F3837}"/>
                  </a:ext>
                </a:extLst>
              </p:cNvPr>
              <p:cNvGraphicFramePr>
                <a:graphicFrameLocks noChangeAspect="1"/>
              </p:cNvGraphicFramePr>
              <p:nvPr>
                <p:extLst>
                  <p:ext uri="{D42A27DB-BD31-4B8C-83A1-F6EECF244321}">
                    <p14:modId xmlns:p14="http://schemas.microsoft.com/office/powerpoint/2010/main" val="1706268836"/>
                  </p:ext>
                </p:extLst>
              </p:nvPr>
            </p:nvGraphicFramePr>
            <p:xfrm>
              <a:off x="350520" y="4303119"/>
              <a:ext cx="801624" cy="450914"/>
            </p:xfrm>
            <a:graphic>
              <a:graphicData uri="http://schemas.microsoft.com/office/powerpoint/2016/slidezoom">
                <pslz:sldZm>
                  <pslz:sldZmObj sldId="288" cId="3838884079">
                    <pslz:zmPr id="{4A608D4E-989A-486F-8006-348C6DA34D74}" returnToParent="0" transitionDur="1000">
                      <p166:blipFill xmlns:p166="http://schemas.microsoft.com/office/powerpoint/2016/6/main">
                        <a:blip r:embed="rId3"/>
                        <a:stretch>
                          <a:fillRect/>
                        </a:stretch>
                      </p166:blipFill>
                      <p166:spPr xmlns:p166="http://schemas.microsoft.com/office/powerpoint/2016/6/main">
                        <a:xfrm>
                          <a:off x="0" y="0"/>
                          <a:ext cx="801624" cy="450914"/>
                        </a:xfrm>
                        <a:prstGeom prst="rect">
                          <a:avLst/>
                        </a:prstGeom>
                        <a:ln w="3175">
                          <a:solidFill>
                            <a:prstClr val="ltGray"/>
                          </a:solidFill>
                        </a:ln>
                      </p166:spPr>
                    </pslz:zmPr>
                  </pslz:sldZmObj>
                </pslz:sldZm>
              </a:graphicData>
            </a:graphic>
          </p:graphicFrame>
        </mc:Choice>
        <mc:Fallback>
          <p:pic>
            <p:nvPicPr>
              <p:cNvPr id="2" name="Zoom de diapositive 1">
                <a:hlinkClick r:id="rId4" action="ppaction://hlinksldjump"/>
                <a:extLst>
                  <a:ext uri="{FF2B5EF4-FFF2-40B4-BE49-F238E27FC236}">
                    <a16:creationId xmlns:a16="http://schemas.microsoft.com/office/drawing/2014/main" id="{C975CC61-5A1E-AE1B-95BB-C2D7739F3837}"/>
                  </a:ext>
                </a:extLst>
              </p:cNvPr>
              <p:cNvPicPr>
                <a:picLocks noGrp="1" noRot="1" noChangeAspect="1" noMove="1" noResize="1" noEditPoints="1" noAdjustHandles="1" noChangeArrowheads="1" noChangeShapeType="1"/>
              </p:cNvPicPr>
              <p:nvPr/>
            </p:nvPicPr>
            <p:blipFill>
              <a:blip r:embed="rId3"/>
              <a:stretch>
                <a:fillRect/>
              </a:stretch>
            </p:blipFill>
            <p:spPr>
              <a:xfrm>
                <a:off x="350520" y="4303119"/>
                <a:ext cx="801624" cy="450914"/>
              </a:xfrm>
              <a:prstGeom prst="rect">
                <a:avLst/>
              </a:prstGeom>
              <a:ln w="3175">
                <a:solidFill>
                  <a:prstClr val="ltGray"/>
                </a:solidFill>
              </a:ln>
            </p:spPr>
          </p:pic>
        </mc:Fallback>
      </mc:AlternateContent>
    </p:spTree>
    <p:extLst>
      <p:ext uri="{BB962C8B-B14F-4D97-AF65-F5344CB8AC3E}">
        <p14:creationId xmlns:p14="http://schemas.microsoft.com/office/powerpoint/2010/main" val="151334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E51D-9B0A-33F4-B3E8-EDD109CC8818}"/>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91AB27CE-2FE1-B7C2-CE2D-6F1B38292469}"/>
              </a:ext>
            </a:extLst>
          </p:cNvPr>
          <p:cNvSpPr>
            <a:spLocks noGrp="1"/>
          </p:cNvSpPr>
          <p:nvPr>
            <p:ph type="body" sz="quarter" idx="18"/>
          </p:nvPr>
        </p:nvSpPr>
        <p:spPr/>
        <p:txBody>
          <a:bodyPr/>
          <a:lstStyle/>
          <a:p>
            <a:endParaRPr lang="fr-FR"/>
          </a:p>
        </p:txBody>
      </p:sp>
      <p:sp>
        <p:nvSpPr>
          <p:cNvPr id="6" name="Espace réservé de la date 5">
            <a:extLst>
              <a:ext uri="{FF2B5EF4-FFF2-40B4-BE49-F238E27FC236}">
                <a16:creationId xmlns:a16="http://schemas.microsoft.com/office/drawing/2014/main" id="{358D62E6-CC47-0903-FC15-EDEFE17CBC26}"/>
              </a:ext>
            </a:extLst>
          </p:cNvPr>
          <p:cNvSpPr>
            <a:spLocks noGrp="1"/>
          </p:cNvSpPr>
          <p:nvPr>
            <p:ph type="dt" sz="half" idx="11"/>
          </p:nvPr>
        </p:nvSpPr>
        <p:spPr>
          <a:xfrm>
            <a:off x="7613637" y="4833851"/>
            <a:ext cx="1170361" cy="274637"/>
          </a:xfrm>
        </p:spPr>
        <p:txBody>
          <a:bodyPr/>
          <a:lstStyle/>
          <a:p>
            <a:fld id="{20AA3FC9-9A7A-47D0-9B43-0A7DF4E34A81}" type="datetime1">
              <a:rPr lang="fr-FR" smtClean="0"/>
              <a:t>07/12/2025</a:t>
            </a:fld>
            <a:endParaRPr lang="fr-FR" dirty="0"/>
          </a:p>
        </p:txBody>
      </p:sp>
      <p:sp>
        <p:nvSpPr>
          <p:cNvPr id="7" name="Espace réservé du numéro de diapositive 6">
            <a:extLst>
              <a:ext uri="{FF2B5EF4-FFF2-40B4-BE49-F238E27FC236}">
                <a16:creationId xmlns:a16="http://schemas.microsoft.com/office/drawing/2014/main" id="{31BD4585-C703-7ACA-C933-9E1F60D84BC0}"/>
              </a:ext>
            </a:extLst>
          </p:cNvPr>
          <p:cNvSpPr>
            <a:spLocks noGrp="1"/>
          </p:cNvSpPr>
          <p:nvPr>
            <p:ph type="sldNum" sz="quarter" idx="4"/>
          </p:nvPr>
        </p:nvSpPr>
        <p:spPr/>
        <p:txBody>
          <a:bodyPr/>
          <a:lstStyle/>
          <a:p>
            <a:fld id="{65678B56-B8AD-4EF3-A8FE-C8D0D8AB5AEA}" type="slidenum">
              <a:rPr lang="fr-FR" smtClean="0"/>
              <a:pPr/>
              <a:t>12</a:t>
            </a:fld>
            <a:endParaRPr lang="fr-FR" dirty="0"/>
          </a:p>
        </p:txBody>
      </p:sp>
      <p:sp>
        <p:nvSpPr>
          <p:cNvPr id="5" name="Rectangle 4">
            <a:extLst>
              <a:ext uri="{FF2B5EF4-FFF2-40B4-BE49-F238E27FC236}">
                <a16:creationId xmlns:a16="http://schemas.microsoft.com/office/drawing/2014/main" id="{20E5DBB0-DBE5-1080-5F14-ECE4D8F32A39}"/>
              </a:ext>
            </a:extLst>
          </p:cNvPr>
          <p:cNvSpPr/>
          <p:nvPr/>
        </p:nvSpPr>
        <p:spPr>
          <a:xfrm>
            <a:off x="350520" y="736600"/>
            <a:ext cx="5339080" cy="5842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 Évaluation »</a:t>
            </a:r>
          </a:p>
        </p:txBody>
      </p:sp>
      <p:pic>
        <p:nvPicPr>
          <p:cNvPr id="12" name="Image 11" descr="Une image contenant intérieur, habits, personne, Visage humain&#10;&#10;Le contenu généré par l’IA peut être incorrect.">
            <a:extLst>
              <a:ext uri="{FF2B5EF4-FFF2-40B4-BE49-F238E27FC236}">
                <a16:creationId xmlns:a16="http://schemas.microsoft.com/office/drawing/2014/main" id="{4AADB3DA-B35D-9D66-83EA-2B723B36B400}"/>
              </a:ext>
            </a:extLst>
          </p:cNvPr>
          <p:cNvPicPr>
            <a:picLocks noChangeAspect="1"/>
          </p:cNvPicPr>
          <p:nvPr/>
        </p:nvPicPr>
        <p:blipFill>
          <a:blip r:embed="rId2"/>
          <a:srcRect b="17811"/>
          <a:stretch>
            <a:fillRect/>
          </a:stretch>
        </p:blipFill>
        <p:spPr>
          <a:xfrm>
            <a:off x="5859315" y="1371600"/>
            <a:ext cx="2743617" cy="3382433"/>
          </a:xfrm>
          <a:prstGeom prst="rect">
            <a:avLst/>
          </a:prstGeom>
        </p:spPr>
      </p:pic>
      <p:sp>
        <p:nvSpPr>
          <p:cNvPr id="3" name="Bulle narrative : rectangle à coins arrondis 2">
            <a:extLst>
              <a:ext uri="{FF2B5EF4-FFF2-40B4-BE49-F238E27FC236}">
                <a16:creationId xmlns:a16="http://schemas.microsoft.com/office/drawing/2014/main" id="{908C576E-C768-E65C-6230-9A62C9B2199E}"/>
              </a:ext>
            </a:extLst>
          </p:cNvPr>
          <p:cNvSpPr/>
          <p:nvPr/>
        </p:nvSpPr>
        <p:spPr>
          <a:xfrm>
            <a:off x="6163507" y="699991"/>
            <a:ext cx="2297794" cy="1287583"/>
          </a:xfrm>
          <a:prstGeom prst="wedgeRoundRectCallout">
            <a:avLst>
              <a:gd name="adj1" fmla="val 53544"/>
              <a:gd name="adj2" fmla="val 98894"/>
              <a:gd name="adj3" fmla="val 16667"/>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Marianne" panose="02000000000000000000" pitchFamily="50" charset="0"/>
              </a:rPr>
              <a:t>« Pourquoi mon enfant a eu zéro ? Il n’a pas utilisé l’IA à la maison. »</a:t>
            </a:r>
          </a:p>
          <a:p>
            <a:pPr algn="r"/>
            <a:r>
              <a:rPr lang="fr-FR" sz="1600" dirty="0">
                <a:solidFill>
                  <a:schemeClr val="tx1"/>
                </a:solidFill>
                <a:latin typeface="Marianne" panose="02000000000000000000" pitchFamily="50" charset="0"/>
              </a:rPr>
              <a:t>Un parent</a:t>
            </a:r>
          </a:p>
        </p:txBody>
      </p:sp>
      <p:sp>
        <p:nvSpPr>
          <p:cNvPr id="4" name="Rectangle 3">
            <a:extLst>
              <a:ext uri="{FF2B5EF4-FFF2-40B4-BE49-F238E27FC236}">
                <a16:creationId xmlns:a16="http://schemas.microsoft.com/office/drawing/2014/main" id="{B293D633-E4C5-09EB-787F-3250A4DD1C97}"/>
              </a:ext>
            </a:extLst>
          </p:cNvPr>
          <p:cNvSpPr/>
          <p:nvPr/>
        </p:nvSpPr>
        <p:spPr>
          <a:xfrm>
            <a:off x="360680" y="1320800"/>
            <a:ext cx="532892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répondre à ces problématiques ?</a:t>
            </a:r>
          </a:p>
        </p:txBody>
      </p:sp>
      <mc:AlternateContent xmlns:mc="http://schemas.openxmlformats.org/markup-compatibility/2006">
        <mc:Choice xmlns:pslz="http://schemas.microsoft.com/office/powerpoint/2016/slidezoom" Requires="pslz">
          <p:graphicFrame>
            <p:nvGraphicFramePr>
              <p:cNvPr id="2" name="Zoom de diapositive 1">
                <a:extLst>
                  <a:ext uri="{FF2B5EF4-FFF2-40B4-BE49-F238E27FC236}">
                    <a16:creationId xmlns:a16="http://schemas.microsoft.com/office/drawing/2014/main" id="{204B843C-80D3-6410-653D-0B99EE59D602}"/>
                  </a:ext>
                </a:extLst>
              </p:cNvPr>
              <p:cNvGraphicFramePr>
                <a:graphicFrameLocks noChangeAspect="1"/>
              </p:cNvGraphicFramePr>
              <p:nvPr>
                <p:extLst>
                  <p:ext uri="{D42A27DB-BD31-4B8C-83A1-F6EECF244321}">
                    <p14:modId xmlns:p14="http://schemas.microsoft.com/office/powerpoint/2010/main" val="1706268836"/>
                  </p:ext>
                </p:extLst>
              </p:nvPr>
            </p:nvGraphicFramePr>
            <p:xfrm>
              <a:off x="350520" y="4303119"/>
              <a:ext cx="801624" cy="450914"/>
            </p:xfrm>
            <a:graphic>
              <a:graphicData uri="http://schemas.microsoft.com/office/powerpoint/2016/slidezoom">
                <pslz:sldZm>
                  <pslz:sldZmObj sldId="288" cId="3838884079">
                    <pslz:zmPr id="{4A608D4E-989A-486F-8006-348C6DA34D74}" returnToParent="0" transitionDur="1000">
                      <p166:blipFill xmlns:p166="http://schemas.microsoft.com/office/powerpoint/2016/6/main">
                        <a:blip r:embed="rId3"/>
                        <a:stretch>
                          <a:fillRect/>
                        </a:stretch>
                      </p166:blipFill>
                      <p166:spPr xmlns:p166="http://schemas.microsoft.com/office/powerpoint/2016/6/main">
                        <a:xfrm>
                          <a:off x="0" y="0"/>
                          <a:ext cx="801624" cy="450914"/>
                        </a:xfrm>
                        <a:prstGeom prst="rect">
                          <a:avLst/>
                        </a:prstGeom>
                        <a:ln w="3175">
                          <a:solidFill>
                            <a:prstClr val="ltGray"/>
                          </a:solidFill>
                        </a:ln>
                      </p166:spPr>
                    </pslz:zmPr>
                  </pslz:sldZmObj>
                </pslz:sldZm>
              </a:graphicData>
            </a:graphic>
          </p:graphicFrame>
        </mc:Choice>
        <mc:Fallback>
          <p:pic>
            <p:nvPicPr>
              <p:cNvPr id="2" name="Zoom de diapositive 1">
                <a:hlinkClick r:id="rId4" action="ppaction://hlinksldjump"/>
                <a:extLst>
                  <a:ext uri="{FF2B5EF4-FFF2-40B4-BE49-F238E27FC236}">
                    <a16:creationId xmlns:a16="http://schemas.microsoft.com/office/drawing/2014/main" id="{204B843C-80D3-6410-653D-0B99EE59D602}"/>
                  </a:ext>
                </a:extLst>
              </p:cNvPr>
              <p:cNvPicPr>
                <a:picLocks noGrp="1" noRot="1" noChangeAspect="1" noMove="1" noResize="1" noEditPoints="1" noAdjustHandles="1" noChangeArrowheads="1" noChangeShapeType="1"/>
              </p:cNvPicPr>
              <p:nvPr/>
            </p:nvPicPr>
            <p:blipFill>
              <a:blip r:embed="rId3"/>
              <a:stretch>
                <a:fillRect/>
              </a:stretch>
            </p:blipFill>
            <p:spPr>
              <a:xfrm>
                <a:off x="350520" y="4303119"/>
                <a:ext cx="801624" cy="450914"/>
              </a:xfrm>
              <a:prstGeom prst="rect">
                <a:avLst/>
              </a:prstGeom>
              <a:ln w="3175">
                <a:solidFill>
                  <a:prstClr val="ltGray"/>
                </a:solidFill>
              </a:ln>
            </p:spPr>
          </p:pic>
        </mc:Fallback>
      </mc:AlternateContent>
    </p:spTree>
    <p:extLst>
      <p:ext uri="{BB962C8B-B14F-4D97-AF65-F5344CB8AC3E}">
        <p14:creationId xmlns:p14="http://schemas.microsoft.com/office/powerpoint/2010/main" val="230608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AA4BA-C163-0C77-9EE3-921BCAC32209}"/>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A38CBAE-F89D-3D4A-F3E7-9A15C3EB436D}"/>
              </a:ext>
            </a:extLst>
          </p:cNvPr>
          <p:cNvSpPr>
            <a:spLocks noGrp="1"/>
          </p:cNvSpPr>
          <p:nvPr>
            <p:ph type="body" sz="quarter" idx="19"/>
          </p:nvPr>
        </p:nvSpPr>
        <p:spPr>
          <a:xfrm>
            <a:off x="602923" y="649771"/>
            <a:ext cx="7938153" cy="917773"/>
          </a:xfrm>
        </p:spPr>
        <p:txBody>
          <a:bodyPr/>
          <a:lstStyle/>
          <a:p>
            <a:pPr algn="ctr"/>
            <a:r>
              <a:rPr lang="fr-FR" sz="2800" dirty="0"/>
              <a:t>Pilotage de l’IA en tant que cadre de l’EN ? Que peut-on faire ?</a:t>
            </a:r>
          </a:p>
          <a:p>
            <a:pPr algn="ctr"/>
            <a:endParaRPr lang="fr-FR" sz="2800" dirty="0"/>
          </a:p>
        </p:txBody>
      </p:sp>
      <p:sp>
        <p:nvSpPr>
          <p:cNvPr id="4" name="Espace réservé de la date 3">
            <a:extLst>
              <a:ext uri="{FF2B5EF4-FFF2-40B4-BE49-F238E27FC236}">
                <a16:creationId xmlns:a16="http://schemas.microsoft.com/office/drawing/2014/main" id="{171D712B-A02B-D0C7-0B28-C9BD2F3C0D85}"/>
              </a:ext>
            </a:extLst>
          </p:cNvPr>
          <p:cNvSpPr>
            <a:spLocks noGrp="1"/>
          </p:cNvSpPr>
          <p:nvPr>
            <p:ph type="dt" sz="half" idx="11"/>
          </p:nvPr>
        </p:nvSpPr>
        <p:spPr>
          <a:xfrm>
            <a:off x="7613637" y="4833851"/>
            <a:ext cx="1170361" cy="274637"/>
          </a:xfrm>
        </p:spPr>
        <p:txBody>
          <a:bodyPr/>
          <a:lstStyle/>
          <a:p>
            <a:fld id="{F09E64B0-2EA4-43AD-AB36-E9E2ABE539D5}" type="datetime1">
              <a:rPr lang="fr-FR" smtClean="0"/>
              <a:t>07/12/2025</a:t>
            </a:fld>
            <a:endParaRPr lang="fr-FR" dirty="0"/>
          </a:p>
        </p:txBody>
      </p:sp>
      <p:sp>
        <p:nvSpPr>
          <p:cNvPr id="5" name="Espace réservé du numéro de diapositive 4">
            <a:extLst>
              <a:ext uri="{FF2B5EF4-FFF2-40B4-BE49-F238E27FC236}">
                <a16:creationId xmlns:a16="http://schemas.microsoft.com/office/drawing/2014/main" id="{C31BFF91-FBA8-0089-1EC6-D2CD975A0A24}"/>
              </a:ext>
            </a:extLst>
          </p:cNvPr>
          <p:cNvSpPr>
            <a:spLocks noGrp="1"/>
          </p:cNvSpPr>
          <p:nvPr>
            <p:ph type="sldNum" sz="quarter" idx="4"/>
          </p:nvPr>
        </p:nvSpPr>
        <p:spPr/>
        <p:txBody>
          <a:bodyPr/>
          <a:lstStyle/>
          <a:p>
            <a:fld id="{65678B56-B8AD-4EF3-A8FE-C8D0D8AB5AEA}" type="slidenum">
              <a:rPr lang="fr-FR" smtClean="0"/>
              <a:pPr/>
              <a:t>13</a:t>
            </a:fld>
            <a:endParaRPr lang="fr-FR" dirty="0"/>
          </a:p>
        </p:txBody>
      </p:sp>
      <p:sp>
        <p:nvSpPr>
          <p:cNvPr id="2" name="ZoneTexte 1">
            <a:extLst>
              <a:ext uri="{FF2B5EF4-FFF2-40B4-BE49-F238E27FC236}">
                <a16:creationId xmlns:a16="http://schemas.microsoft.com/office/drawing/2014/main" id="{7F5FB5A9-D009-2E4A-A272-07591CFB6EA0}"/>
              </a:ext>
            </a:extLst>
          </p:cNvPr>
          <p:cNvSpPr txBox="1"/>
          <p:nvPr/>
        </p:nvSpPr>
        <p:spPr>
          <a:xfrm>
            <a:off x="6788631" y="1598675"/>
            <a:ext cx="2181724" cy="707886"/>
          </a:xfrm>
          <a:prstGeom prst="rect">
            <a:avLst/>
          </a:prstGeom>
          <a:noFill/>
        </p:spPr>
        <p:txBody>
          <a:bodyPr wrap="square" rtlCol="0">
            <a:spAutoFit/>
          </a:bodyPr>
          <a:lstStyle/>
          <a:p>
            <a:pPr algn="ctr"/>
            <a:r>
              <a:rPr lang="fr-FR" sz="2000" b="1" dirty="0">
                <a:solidFill>
                  <a:srgbClr val="FF0000"/>
                </a:solidFill>
                <a:latin typeface="Marianne" panose="02000000000000000000" pitchFamily="50" charset="0"/>
              </a:rPr>
              <a:t>Développer les usages réflexifs </a:t>
            </a:r>
          </a:p>
        </p:txBody>
      </p:sp>
      <p:sp>
        <p:nvSpPr>
          <p:cNvPr id="6" name="ZoneTexte 5">
            <a:extLst>
              <a:ext uri="{FF2B5EF4-FFF2-40B4-BE49-F238E27FC236}">
                <a16:creationId xmlns:a16="http://schemas.microsoft.com/office/drawing/2014/main" id="{23321821-0A35-3A9D-E374-29FE436418C7}"/>
              </a:ext>
            </a:extLst>
          </p:cNvPr>
          <p:cNvSpPr txBox="1"/>
          <p:nvPr/>
        </p:nvSpPr>
        <p:spPr>
          <a:xfrm>
            <a:off x="7268851" y="4020829"/>
            <a:ext cx="1625425" cy="707886"/>
          </a:xfrm>
          <a:prstGeom prst="rect">
            <a:avLst/>
          </a:prstGeom>
          <a:noFill/>
        </p:spPr>
        <p:txBody>
          <a:bodyPr wrap="square" rtlCol="0">
            <a:spAutoFit/>
          </a:bodyPr>
          <a:lstStyle/>
          <a:p>
            <a:pPr algn="ctr"/>
            <a:r>
              <a:rPr lang="fr-FR" sz="2000" b="1" dirty="0">
                <a:solidFill>
                  <a:srgbClr val="FF0000"/>
                </a:solidFill>
                <a:latin typeface="Marianne" panose="02000000000000000000" pitchFamily="50" charset="0"/>
              </a:rPr>
              <a:t>Repenser l’évaluation</a:t>
            </a:r>
          </a:p>
        </p:txBody>
      </p:sp>
      <p:sp>
        <p:nvSpPr>
          <p:cNvPr id="9" name="ZoneTexte 8">
            <a:extLst>
              <a:ext uri="{FF2B5EF4-FFF2-40B4-BE49-F238E27FC236}">
                <a16:creationId xmlns:a16="http://schemas.microsoft.com/office/drawing/2014/main" id="{A5A90B4A-DA44-F24D-06D3-DE920C4CE3B5}"/>
              </a:ext>
            </a:extLst>
          </p:cNvPr>
          <p:cNvSpPr txBox="1"/>
          <p:nvPr/>
        </p:nvSpPr>
        <p:spPr>
          <a:xfrm>
            <a:off x="602923" y="1630002"/>
            <a:ext cx="1480262" cy="707886"/>
          </a:xfrm>
          <a:prstGeom prst="rect">
            <a:avLst/>
          </a:prstGeom>
          <a:noFill/>
        </p:spPr>
        <p:txBody>
          <a:bodyPr wrap="square" rtlCol="0">
            <a:spAutoFit/>
          </a:bodyPr>
          <a:lstStyle/>
          <a:p>
            <a:pPr algn="ctr"/>
            <a:r>
              <a:rPr lang="fr-FR" sz="2000" b="1" dirty="0">
                <a:solidFill>
                  <a:srgbClr val="FF0000"/>
                </a:solidFill>
                <a:latin typeface="Marianne" panose="02000000000000000000" pitchFamily="50" charset="0"/>
              </a:rPr>
              <a:t>Réguler les risques</a:t>
            </a:r>
          </a:p>
        </p:txBody>
      </p:sp>
      <p:sp>
        <p:nvSpPr>
          <p:cNvPr id="10" name="ZoneTexte 9">
            <a:extLst>
              <a:ext uri="{FF2B5EF4-FFF2-40B4-BE49-F238E27FC236}">
                <a16:creationId xmlns:a16="http://schemas.microsoft.com/office/drawing/2014/main" id="{F24FCBD8-2070-A809-CCEA-7DDB640901CD}"/>
              </a:ext>
            </a:extLst>
          </p:cNvPr>
          <p:cNvSpPr txBox="1"/>
          <p:nvPr/>
        </p:nvSpPr>
        <p:spPr>
          <a:xfrm>
            <a:off x="249724" y="3947778"/>
            <a:ext cx="2181724" cy="707886"/>
          </a:xfrm>
          <a:prstGeom prst="rect">
            <a:avLst/>
          </a:prstGeom>
          <a:noFill/>
        </p:spPr>
        <p:txBody>
          <a:bodyPr wrap="square" rtlCol="0">
            <a:spAutoFit/>
          </a:bodyPr>
          <a:lstStyle/>
          <a:p>
            <a:pPr algn="ctr"/>
            <a:r>
              <a:rPr lang="fr-FR" sz="2000" b="1" dirty="0" err="1">
                <a:solidFill>
                  <a:srgbClr val="FF0000"/>
                </a:solidFill>
                <a:latin typeface="Marianne" panose="02000000000000000000" pitchFamily="50" charset="0"/>
              </a:rPr>
              <a:t>Co-construire</a:t>
            </a:r>
            <a:r>
              <a:rPr lang="fr-FR" sz="2000" b="1" dirty="0">
                <a:solidFill>
                  <a:srgbClr val="FF0000"/>
                </a:solidFill>
                <a:latin typeface="Marianne" panose="02000000000000000000" pitchFamily="50" charset="0"/>
              </a:rPr>
              <a:t> des règles</a:t>
            </a:r>
          </a:p>
        </p:txBody>
      </p:sp>
      <p:sp>
        <p:nvSpPr>
          <p:cNvPr id="11" name="ZoneTexte 10">
            <a:extLst>
              <a:ext uri="{FF2B5EF4-FFF2-40B4-BE49-F238E27FC236}">
                <a16:creationId xmlns:a16="http://schemas.microsoft.com/office/drawing/2014/main" id="{6E341CBA-4B96-9219-8491-F5294AC018F0}"/>
              </a:ext>
            </a:extLst>
          </p:cNvPr>
          <p:cNvSpPr txBox="1"/>
          <p:nvPr/>
        </p:nvSpPr>
        <p:spPr>
          <a:xfrm>
            <a:off x="3758685" y="2108503"/>
            <a:ext cx="1625425"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Transparence</a:t>
            </a:r>
          </a:p>
        </p:txBody>
      </p:sp>
      <p:sp>
        <p:nvSpPr>
          <p:cNvPr id="12" name="ZoneTexte 11">
            <a:extLst>
              <a:ext uri="{FF2B5EF4-FFF2-40B4-BE49-F238E27FC236}">
                <a16:creationId xmlns:a16="http://schemas.microsoft.com/office/drawing/2014/main" id="{9945301D-AC82-463F-245E-94E108096234}"/>
              </a:ext>
            </a:extLst>
          </p:cNvPr>
          <p:cNvSpPr txBox="1"/>
          <p:nvPr/>
        </p:nvSpPr>
        <p:spPr>
          <a:xfrm>
            <a:off x="6726599" y="2890763"/>
            <a:ext cx="1625425"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Métacognition</a:t>
            </a:r>
          </a:p>
        </p:txBody>
      </p:sp>
      <p:sp>
        <p:nvSpPr>
          <p:cNvPr id="16" name="ZoneTexte 15">
            <a:extLst>
              <a:ext uri="{FF2B5EF4-FFF2-40B4-BE49-F238E27FC236}">
                <a16:creationId xmlns:a16="http://schemas.microsoft.com/office/drawing/2014/main" id="{F2C42823-FEED-5155-9773-A05F37BA3647}"/>
              </a:ext>
            </a:extLst>
          </p:cNvPr>
          <p:cNvSpPr txBox="1"/>
          <p:nvPr/>
        </p:nvSpPr>
        <p:spPr>
          <a:xfrm>
            <a:off x="6629695" y="3460503"/>
            <a:ext cx="1625425"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Processus</a:t>
            </a:r>
          </a:p>
        </p:txBody>
      </p:sp>
      <p:sp>
        <p:nvSpPr>
          <p:cNvPr id="17" name="ZoneTexte 16">
            <a:extLst>
              <a:ext uri="{FF2B5EF4-FFF2-40B4-BE49-F238E27FC236}">
                <a16:creationId xmlns:a16="http://schemas.microsoft.com/office/drawing/2014/main" id="{AE373E2F-4B30-0CEA-9A3E-EE21A2F03A3B}"/>
              </a:ext>
            </a:extLst>
          </p:cNvPr>
          <p:cNvSpPr txBox="1"/>
          <p:nvPr/>
        </p:nvSpPr>
        <p:spPr>
          <a:xfrm>
            <a:off x="6298372" y="3963167"/>
            <a:ext cx="992082"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Oral</a:t>
            </a:r>
          </a:p>
        </p:txBody>
      </p:sp>
      <p:sp>
        <p:nvSpPr>
          <p:cNvPr id="18" name="ZoneTexte 17">
            <a:extLst>
              <a:ext uri="{FF2B5EF4-FFF2-40B4-BE49-F238E27FC236}">
                <a16:creationId xmlns:a16="http://schemas.microsoft.com/office/drawing/2014/main" id="{840BB5B7-6B70-B61B-4D3E-4C0FA89158B8}"/>
              </a:ext>
            </a:extLst>
          </p:cNvPr>
          <p:cNvSpPr txBox="1"/>
          <p:nvPr/>
        </p:nvSpPr>
        <p:spPr>
          <a:xfrm>
            <a:off x="2844535" y="2969647"/>
            <a:ext cx="1784977"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Charte d’usage</a:t>
            </a:r>
          </a:p>
        </p:txBody>
      </p:sp>
      <p:sp>
        <p:nvSpPr>
          <p:cNvPr id="19" name="ZoneTexte 18">
            <a:extLst>
              <a:ext uri="{FF2B5EF4-FFF2-40B4-BE49-F238E27FC236}">
                <a16:creationId xmlns:a16="http://schemas.microsoft.com/office/drawing/2014/main" id="{D4BC533A-C016-4787-EC36-B2F9BCCBD4E3}"/>
              </a:ext>
            </a:extLst>
          </p:cNvPr>
          <p:cNvSpPr txBox="1"/>
          <p:nvPr/>
        </p:nvSpPr>
        <p:spPr>
          <a:xfrm>
            <a:off x="1936651" y="3368310"/>
            <a:ext cx="1138697" cy="584775"/>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Café IA</a:t>
            </a:r>
          </a:p>
          <a:p>
            <a:pPr algn="ctr"/>
            <a:r>
              <a:rPr lang="fr-FR" sz="1600" dirty="0">
                <a:solidFill>
                  <a:srgbClr val="C00000"/>
                </a:solidFill>
                <a:latin typeface="Marianne" panose="02000000000000000000" pitchFamily="50" charset="0"/>
              </a:rPr>
              <a:t>Débats</a:t>
            </a:r>
          </a:p>
        </p:txBody>
      </p:sp>
      <p:sp>
        <p:nvSpPr>
          <p:cNvPr id="20" name="ZoneTexte 19">
            <a:extLst>
              <a:ext uri="{FF2B5EF4-FFF2-40B4-BE49-F238E27FC236}">
                <a16:creationId xmlns:a16="http://schemas.microsoft.com/office/drawing/2014/main" id="{300ED452-BAF0-F23D-2489-521506E4A6AF}"/>
              </a:ext>
            </a:extLst>
          </p:cNvPr>
          <p:cNvSpPr txBox="1"/>
          <p:nvPr/>
        </p:nvSpPr>
        <p:spPr>
          <a:xfrm>
            <a:off x="2083185" y="2166338"/>
            <a:ext cx="1138697"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RGPD</a:t>
            </a:r>
          </a:p>
        </p:txBody>
      </p:sp>
      <p:sp>
        <p:nvSpPr>
          <p:cNvPr id="21" name="ZoneTexte 20">
            <a:extLst>
              <a:ext uri="{FF2B5EF4-FFF2-40B4-BE49-F238E27FC236}">
                <a16:creationId xmlns:a16="http://schemas.microsoft.com/office/drawing/2014/main" id="{9EA584AB-FF8A-20DF-C138-815F7E10A770}"/>
              </a:ext>
            </a:extLst>
          </p:cNvPr>
          <p:cNvSpPr txBox="1"/>
          <p:nvPr/>
        </p:nvSpPr>
        <p:spPr>
          <a:xfrm>
            <a:off x="2083185" y="2578802"/>
            <a:ext cx="1138697"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RIA</a:t>
            </a:r>
          </a:p>
        </p:txBody>
      </p:sp>
      <p:sp>
        <p:nvSpPr>
          <p:cNvPr id="22" name="ZoneTexte 21">
            <a:extLst>
              <a:ext uri="{FF2B5EF4-FFF2-40B4-BE49-F238E27FC236}">
                <a16:creationId xmlns:a16="http://schemas.microsoft.com/office/drawing/2014/main" id="{11C8BE7A-08B1-C8E8-FB74-6D11BEE9F93C}"/>
              </a:ext>
            </a:extLst>
          </p:cNvPr>
          <p:cNvSpPr txBox="1"/>
          <p:nvPr/>
        </p:nvSpPr>
        <p:spPr>
          <a:xfrm>
            <a:off x="4814762" y="2569284"/>
            <a:ext cx="1138697"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Equité</a:t>
            </a:r>
          </a:p>
        </p:txBody>
      </p:sp>
      <p:sp>
        <p:nvSpPr>
          <p:cNvPr id="23" name="ZoneTexte 22">
            <a:extLst>
              <a:ext uri="{FF2B5EF4-FFF2-40B4-BE49-F238E27FC236}">
                <a16:creationId xmlns:a16="http://schemas.microsoft.com/office/drawing/2014/main" id="{1EB6ECC4-3EDC-EC4C-6E8D-A596B22F9D51}"/>
              </a:ext>
            </a:extLst>
          </p:cNvPr>
          <p:cNvSpPr txBox="1"/>
          <p:nvPr/>
        </p:nvSpPr>
        <p:spPr>
          <a:xfrm>
            <a:off x="3963235" y="3707423"/>
            <a:ext cx="2269270"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Littératie numérique</a:t>
            </a:r>
          </a:p>
        </p:txBody>
      </p:sp>
      <p:sp>
        <p:nvSpPr>
          <p:cNvPr id="24" name="ZoneTexte 23">
            <a:extLst>
              <a:ext uri="{FF2B5EF4-FFF2-40B4-BE49-F238E27FC236}">
                <a16:creationId xmlns:a16="http://schemas.microsoft.com/office/drawing/2014/main" id="{E802D23F-2ADB-069D-BDAB-0AE489619E8F}"/>
              </a:ext>
            </a:extLst>
          </p:cNvPr>
          <p:cNvSpPr txBox="1"/>
          <p:nvPr/>
        </p:nvSpPr>
        <p:spPr>
          <a:xfrm>
            <a:off x="4629512" y="3038419"/>
            <a:ext cx="1612764" cy="369332"/>
          </a:xfrm>
          <a:prstGeom prst="rect">
            <a:avLst/>
          </a:prstGeom>
          <a:noFill/>
        </p:spPr>
        <p:txBody>
          <a:bodyPr wrap="square" rtlCol="0">
            <a:spAutoFit/>
          </a:bodyPr>
          <a:lstStyle/>
          <a:p>
            <a:pPr algn="ctr"/>
            <a:r>
              <a:rPr lang="fr-FR" b="1" dirty="0">
                <a:solidFill>
                  <a:srgbClr val="C00000"/>
                </a:solidFill>
                <a:latin typeface="Marianne" panose="02000000000000000000" pitchFamily="50" charset="0"/>
              </a:rPr>
              <a:t>Citoyenneté</a:t>
            </a:r>
          </a:p>
        </p:txBody>
      </p:sp>
      <p:sp>
        <p:nvSpPr>
          <p:cNvPr id="25" name="ZoneTexte 24">
            <a:extLst>
              <a:ext uri="{FF2B5EF4-FFF2-40B4-BE49-F238E27FC236}">
                <a16:creationId xmlns:a16="http://schemas.microsoft.com/office/drawing/2014/main" id="{9E04B3BB-A7B8-E7A2-A196-F3ED18BD8A05}"/>
              </a:ext>
            </a:extLst>
          </p:cNvPr>
          <p:cNvSpPr txBox="1"/>
          <p:nvPr/>
        </p:nvSpPr>
        <p:spPr>
          <a:xfrm>
            <a:off x="3379555" y="4207336"/>
            <a:ext cx="2621674"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Plan local d’évaluation</a:t>
            </a:r>
          </a:p>
        </p:txBody>
      </p:sp>
      <p:sp>
        <p:nvSpPr>
          <p:cNvPr id="26" name="ZoneTexte 25">
            <a:extLst>
              <a:ext uri="{FF2B5EF4-FFF2-40B4-BE49-F238E27FC236}">
                <a16:creationId xmlns:a16="http://schemas.microsoft.com/office/drawing/2014/main" id="{D9C03AF3-91F1-6B5D-A956-0EF277B235D8}"/>
              </a:ext>
            </a:extLst>
          </p:cNvPr>
          <p:cNvSpPr txBox="1"/>
          <p:nvPr/>
        </p:nvSpPr>
        <p:spPr>
          <a:xfrm>
            <a:off x="6254068" y="2385419"/>
            <a:ext cx="1625425"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Formation</a:t>
            </a:r>
          </a:p>
        </p:txBody>
      </p:sp>
      <p:sp>
        <p:nvSpPr>
          <p:cNvPr id="27" name="ZoneTexte 26">
            <a:extLst>
              <a:ext uri="{FF2B5EF4-FFF2-40B4-BE49-F238E27FC236}">
                <a16:creationId xmlns:a16="http://schemas.microsoft.com/office/drawing/2014/main" id="{A2476089-BD51-5851-50E4-E0D1C9255167}"/>
              </a:ext>
            </a:extLst>
          </p:cNvPr>
          <p:cNvSpPr txBox="1"/>
          <p:nvPr/>
        </p:nvSpPr>
        <p:spPr>
          <a:xfrm>
            <a:off x="4506560" y="1751184"/>
            <a:ext cx="2123135"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Expérimentation</a:t>
            </a:r>
          </a:p>
        </p:txBody>
      </p:sp>
    </p:spTree>
    <p:extLst>
      <p:ext uri="{BB962C8B-B14F-4D97-AF65-F5344CB8AC3E}">
        <p14:creationId xmlns:p14="http://schemas.microsoft.com/office/powerpoint/2010/main" val="4204047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 name="PlaceHolder 1"/>
          <p:cNvSpPr>
            <a:spLocks noGrp="1"/>
          </p:cNvSpPr>
          <p:nvPr>
            <p:ph type="title"/>
          </p:nvPr>
        </p:nvSpPr>
        <p:spPr>
          <a:xfrm>
            <a:off x="360360" y="879480"/>
            <a:ext cx="8421120" cy="51840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2400" b="1" u="none" strike="noStrike" dirty="0">
                <a:solidFill>
                  <a:schemeClr val="dk1"/>
                </a:solidFill>
                <a:effectLst/>
                <a:uFillTx/>
                <a:latin typeface="Marianne"/>
              </a:rPr>
              <a:t>L’IA en éducation, cadre d’usage du Ministère</a:t>
            </a:r>
            <a:endParaRPr lang="fr-FR" sz="2400" b="0" u="none" strike="noStrike" dirty="0">
              <a:solidFill>
                <a:schemeClr val="dk1"/>
              </a:solidFill>
              <a:effectLst/>
              <a:uFillTx/>
              <a:latin typeface="Aptos Display"/>
            </a:endParaRPr>
          </a:p>
        </p:txBody>
      </p:sp>
      <p:sp>
        <p:nvSpPr>
          <p:cNvPr id="1562" name="ZoneTexte 29"/>
          <p:cNvSpPr/>
          <p:nvPr/>
        </p:nvSpPr>
        <p:spPr>
          <a:xfrm>
            <a:off x="360360" y="4132800"/>
            <a:ext cx="3054240" cy="78264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914400">
              <a:lnSpc>
                <a:spcPct val="100000"/>
              </a:lnSpc>
            </a:pPr>
            <a:r>
              <a:rPr lang="fr-FR" sz="1100" b="0" u="none" strike="noStrike">
                <a:solidFill>
                  <a:srgbClr val="A73185"/>
                </a:solidFill>
                <a:effectLst/>
                <a:uFillTx/>
                <a:latin typeface="Marianne"/>
              </a:rPr>
              <a:t>Disponible sur le site du ministère : </a:t>
            </a:r>
            <a:endParaRPr lang="fr-FR" sz="1100" b="0" u="none" strike="noStrike">
              <a:solidFill>
                <a:srgbClr val="000000"/>
              </a:solidFill>
              <a:effectLst/>
              <a:uFillTx/>
              <a:latin typeface="Calibri"/>
            </a:endParaRPr>
          </a:p>
          <a:p>
            <a:pPr defTabSz="914400">
              <a:lnSpc>
                <a:spcPct val="100000"/>
              </a:lnSpc>
            </a:pPr>
            <a:r>
              <a:rPr lang="fr-FR" sz="1100" b="0" u="sng" strike="noStrike">
                <a:solidFill>
                  <a:srgbClr val="467886"/>
                </a:solidFill>
                <a:effectLst/>
                <a:uFillTx/>
                <a:latin typeface="Marianne"/>
                <a:hlinkClick r:id="rId3"/>
              </a:rPr>
              <a:t>https://www.education.gouv.fr/cadre-d-usage-de-l-ia-en-education-450647</a:t>
            </a:r>
            <a:r>
              <a:rPr lang="fr-FR" sz="1100" b="0" u="none" strike="noStrike">
                <a:solidFill>
                  <a:srgbClr val="A73185"/>
                </a:solidFill>
                <a:effectLst/>
                <a:uFillTx/>
                <a:latin typeface="Marianne"/>
              </a:rPr>
              <a:t>   </a:t>
            </a:r>
            <a:endParaRPr lang="fr-FR" sz="1100" b="0" u="none" strike="noStrike">
              <a:solidFill>
                <a:srgbClr val="000000"/>
              </a:solidFill>
              <a:effectLst/>
              <a:uFillTx/>
              <a:latin typeface="Calibri"/>
            </a:endParaRPr>
          </a:p>
          <a:p>
            <a:pPr defTabSz="914400">
              <a:lnSpc>
                <a:spcPct val="100000"/>
              </a:lnSpc>
            </a:pPr>
            <a:endParaRPr lang="fr-FR" sz="1200" b="0" u="none" strike="noStrike">
              <a:solidFill>
                <a:srgbClr val="000000"/>
              </a:solidFill>
              <a:effectLst/>
              <a:uFillTx/>
              <a:latin typeface="Calibri"/>
            </a:endParaRPr>
          </a:p>
        </p:txBody>
      </p:sp>
      <p:pic>
        <p:nvPicPr>
          <p:cNvPr id="1563" name="Image 3"/>
          <p:cNvPicPr/>
          <p:nvPr/>
        </p:nvPicPr>
        <p:blipFill>
          <a:blip r:embed="rId4"/>
          <a:stretch/>
        </p:blipFill>
        <p:spPr>
          <a:xfrm>
            <a:off x="3415320" y="1348200"/>
            <a:ext cx="5461200" cy="3346200"/>
          </a:xfrm>
          <a:prstGeom prst="rect">
            <a:avLst/>
          </a:prstGeom>
          <a:noFill/>
          <a:ln w="0">
            <a:noFill/>
          </a:ln>
        </p:spPr>
      </p:pic>
      <p:sp>
        <p:nvSpPr>
          <p:cNvPr id="1564" name="ZoneTexte 25"/>
          <p:cNvSpPr/>
          <p:nvPr/>
        </p:nvSpPr>
        <p:spPr>
          <a:xfrm>
            <a:off x="6565320" y="201960"/>
            <a:ext cx="2261160" cy="2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fr-FR" sz="800" b="0" u="none" strike="noStrike">
                <a:solidFill>
                  <a:schemeClr val="dk1"/>
                </a:solidFill>
                <a:effectLst/>
                <a:uFillTx/>
                <a:latin typeface="Marianne"/>
              </a:rPr>
              <a:t>3. Cadrage et recommandations</a:t>
            </a:r>
            <a:endParaRPr lang="fr-FR" sz="800" b="0" u="none" strike="noStrike">
              <a:solidFill>
                <a:srgbClr val="000000"/>
              </a:solidFill>
              <a:effectLst/>
              <a:uFillTx/>
              <a:latin typeface="Calibri"/>
            </a:endParaRPr>
          </a:p>
        </p:txBody>
      </p:sp>
      <p:pic>
        <p:nvPicPr>
          <p:cNvPr id="1565" name="Image 5"/>
          <p:cNvPicPr/>
          <p:nvPr/>
        </p:nvPicPr>
        <p:blipFill>
          <a:blip r:embed="rId5"/>
          <a:stretch/>
        </p:blipFill>
        <p:spPr>
          <a:xfrm>
            <a:off x="753840" y="1398600"/>
            <a:ext cx="1910880" cy="2666880"/>
          </a:xfrm>
          <a:prstGeom prst="rect">
            <a:avLst/>
          </a:prstGeom>
          <a:noFill/>
          <a:ln w="0">
            <a:noFill/>
          </a:ln>
        </p:spPr>
      </p:pic>
      <p:sp>
        <p:nvSpPr>
          <p:cNvPr id="1566" name="PlaceHolder 3"/>
          <p:cNvSpPr/>
          <p:nvPr/>
        </p:nvSpPr>
        <p:spPr>
          <a:xfrm>
            <a:off x="6264000" y="4783680"/>
            <a:ext cx="1346400" cy="35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fld id="{0B88F17B-0FF5-4AFC-886A-07E6DF8B44F5}" type="slidenum">
              <a:rPr lang="fr-FR" sz="750" b="1" u="none" strike="noStrike">
                <a:solidFill>
                  <a:srgbClr val="000000"/>
                </a:solidFill>
                <a:effectLst/>
                <a:uFillTx/>
                <a:latin typeface="Marianne"/>
                <a:ea typeface="Tahoma"/>
              </a:rPr>
              <a:t>14</a:t>
            </a:fld>
            <a:endParaRPr lang="fr-FR" sz="750" b="0" u="none" strike="noStrike">
              <a:solidFill>
                <a:srgbClr val="000000"/>
              </a:solidFill>
              <a:effectLst/>
              <a:uFillTx/>
              <a:latin typeface="Calibri"/>
            </a:endParaRPr>
          </a:p>
        </p:txBody>
      </p:sp>
      <p:sp>
        <p:nvSpPr>
          <p:cNvPr id="1567" name="PlaceHolder 1"/>
          <p:cNvSpPr/>
          <p:nvPr/>
        </p:nvSpPr>
        <p:spPr>
          <a:xfrm>
            <a:off x="7614000" y="4783680"/>
            <a:ext cx="1166400" cy="35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fld id="{7F514108-05A0-475A-9E21-07EDFD3B90F8}" type="datetime1">
              <a:rPr lang="fr-FR" sz="750" b="1" u="none" strike="noStrike" cap="all">
                <a:solidFill>
                  <a:srgbClr val="000000"/>
                </a:solidFill>
                <a:effectLst/>
                <a:uFillTx/>
                <a:latin typeface="Marianne"/>
                <a:ea typeface="Tahoma"/>
              </a:rPr>
              <a:t>07/12/2025</a:t>
            </a:fld>
            <a:endParaRPr lang="fr-FR" sz="750" b="0" u="none" strike="noStrike">
              <a:solidFill>
                <a:srgbClr val="000000"/>
              </a:solidFill>
              <a:effectLst/>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9">
            <a:extLst>
              <a:ext uri="{FF2B5EF4-FFF2-40B4-BE49-F238E27FC236}">
                <a16:creationId xmlns:a16="http://schemas.microsoft.com/office/drawing/2014/main" id="{00600851-D09B-C988-1E69-A1C9BCA9C5BE}"/>
              </a:ext>
            </a:extLst>
          </p:cNvPr>
          <p:cNvSpPr>
            <a:spLocks noGrp="1"/>
          </p:cNvSpPr>
          <p:nvPr>
            <p:ph type="dt" sz="half" idx="11"/>
          </p:nvPr>
        </p:nvSpPr>
        <p:spPr>
          <a:xfrm>
            <a:off x="7613637" y="4833851"/>
            <a:ext cx="1170361" cy="274637"/>
          </a:xfrm>
        </p:spPr>
        <p:txBody>
          <a:bodyPr/>
          <a:lstStyle/>
          <a:p>
            <a:fld id="{9F74AAA9-D782-4521-ABE2-05334AB8682E}" type="datetime1">
              <a:rPr lang="fr-FR" smtClean="0"/>
              <a:t>07/12/2025</a:t>
            </a:fld>
            <a:endParaRPr lang="fr-FR" dirty="0"/>
          </a:p>
        </p:txBody>
      </p:sp>
      <p:sp>
        <p:nvSpPr>
          <p:cNvPr id="11" name="Espace réservé du numéro de diapositive 10">
            <a:extLst>
              <a:ext uri="{FF2B5EF4-FFF2-40B4-BE49-F238E27FC236}">
                <a16:creationId xmlns:a16="http://schemas.microsoft.com/office/drawing/2014/main" id="{8ABDBB02-2EA4-E360-7B39-4FF2DA64A56B}"/>
              </a:ext>
            </a:extLst>
          </p:cNvPr>
          <p:cNvSpPr>
            <a:spLocks noGrp="1"/>
          </p:cNvSpPr>
          <p:nvPr>
            <p:ph type="sldNum" sz="quarter" idx="4"/>
          </p:nvPr>
        </p:nvSpPr>
        <p:spPr/>
        <p:txBody>
          <a:bodyPr/>
          <a:lstStyle/>
          <a:p>
            <a:fld id="{65678B56-B8AD-4EF3-A8FE-C8D0D8AB5AEA}" type="slidenum">
              <a:rPr lang="fr-FR" smtClean="0"/>
              <a:pPr/>
              <a:t>15</a:t>
            </a:fld>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47692" b="13123"/>
          <a:stretch/>
        </p:blipFill>
        <p:spPr>
          <a:xfrm>
            <a:off x="4498257" y="1440737"/>
            <a:ext cx="4285741" cy="2375223"/>
          </a:xfrm>
          <a:prstGeom prst="rect">
            <a:avLst/>
          </a:prstGeom>
        </p:spPr>
      </p:pic>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b="91186"/>
          <a:stretch>
            <a:fillRect/>
          </a:stretch>
        </p:blipFill>
        <p:spPr>
          <a:xfrm>
            <a:off x="1662892" y="690000"/>
            <a:ext cx="5837016" cy="727650"/>
          </a:xfrm>
          <a:prstGeom prst="rect">
            <a:avLst/>
          </a:prstGeom>
        </p:spPr>
      </p:pic>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t="86324"/>
          <a:stretch/>
        </p:blipFill>
        <p:spPr>
          <a:xfrm>
            <a:off x="1858287" y="3831200"/>
            <a:ext cx="4868312" cy="941650"/>
          </a:xfrm>
          <a:prstGeom prst="rect">
            <a:avLst/>
          </a:prstGeom>
        </p:spPr>
      </p:pic>
      <p:pic>
        <p:nvPicPr>
          <p:cNvPr id="2" name="Image 1">
            <a:extLst>
              <a:ext uri="{FF2B5EF4-FFF2-40B4-BE49-F238E27FC236}">
                <a16:creationId xmlns:a16="http://schemas.microsoft.com/office/drawing/2014/main" id="{33E27EBF-4441-A032-1490-1D14D8044F34}"/>
              </a:ext>
            </a:extLst>
          </p:cNvPr>
          <p:cNvPicPr>
            <a:picLocks noChangeAspect="1"/>
          </p:cNvPicPr>
          <p:nvPr/>
        </p:nvPicPr>
        <p:blipFill rotWithShape="1">
          <a:blip r:embed="rId2">
            <a:extLst>
              <a:ext uri="{28A0092B-C50C-407E-A947-70E740481C1C}">
                <a14:useLocalDpi xmlns:a14="http://schemas.microsoft.com/office/drawing/2010/main" val="0"/>
              </a:ext>
            </a:extLst>
          </a:blip>
          <a:srcRect t="8469" b="51106"/>
          <a:stretch>
            <a:fillRect/>
          </a:stretch>
        </p:blipFill>
        <p:spPr>
          <a:xfrm>
            <a:off x="360002" y="1440737"/>
            <a:ext cx="4221398" cy="2413550"/>
          </a:xfrm>
          <a:prstGeom prst="rect">
            <a:avLst/>
          </a:prstGeom>
        </p:spPr>
      </p:pic>
    </p:spTree>
    <p:extLst>
      <p:ext uri="{BB962C8B-B14F-4D97-AF65-F5344CB8AC3E}">
        <p14:creationId xmlns:p14="http://schemas.microsoft.com/office/powerpoint/2010/main" val="275902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D13DE-FC7B-9E95-397D-BFF690CB01A8}"/>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3E30DCEA-C6F3-AEB2-B90B-2BC68136C61C}"/>
              </a:ext>
            </a:extLst>
          </p:cNvPr>
          <p:cNvSpPr>
            <a:spLocks noGrp="1"/>
          </p:cNvSpPr>
          <p:nvPr>
            <p:ph type="body" sz="quarter" idx="19"/>
          </p:nvPr>
        </p:nvSpPr>
        <p:spPr>
          <a:xfrm>
            <a:off x="376463" y="847907"/>
            <a:ext cx="8033657" cy="917773"/>
          </a:xfrm>
        </p:spPr>
        <p:txBody>
          <a:bodyPr/>
          <a:lstStyle/>
          <a:p>
            <a:pPr algn="ctr"/>
            <a:r>
              <a:rPr lang="fr-FR" sz="2800" dirty="0"/>
              <a:t>Mettre l’IA au service des apprentissages ?</a:t>
            </a:r>
            <a:br>
              <a:rPr lang="fr-FR" sz="2800" dirty="0"/>
            </a:br>
            <a:r>
              <a:rPr lang="fr-FR" sz="2800" dirty="0"/>
              <a:t>Que peut-on faire ?</a:t>
            </a:r>
          </a:p>
          <a:p>
            <a:pPr algn="ctr"/>
            <a:endParaRPr lang="fr-FR" sz="2800" dirty="0"/>
          </a:p>
        </p:txBody>
      </p:sp>
      <p:sp>
        <p:nvSpPr>
          <p:cNvPr id="4" name="Espace réservé de la date 3">
            <a:extLst>
              <a:ext uri="{FF2B5EF4-FFF2-40B4-BE49-F238E27FC236}">
                <a16:creationId xmlns:a16="http://schemas.microsoft.com/office/drawing/2014/main" id="{DFEC397F-D4BE-1A9F-7017-89311C7F9A9B}"/>
              </a:ext>
            </a:extLst>
          </p:cNvPr>
          <p:cNvSpPr>
            <a:spLocks noGrp="1"/>
          </p:cNvSpPr>
          <p:nvPr>
            <p:ph type="dt" sz="half" idx="11"/>
          </p:nvPr>
        </p:nvSpPr>
        <p:spPr>
          <a:xfrm>
            <a:off x="7613637" y="4833851"/>
            <a:ext cx="1170361" cy="274637"/>
          </a:xfrm>
        </p:spPr>
        <p:txBody>
          <a:bodyPr/>
          <a:lstStyle/>
          <a:p>
            <a:fld id="{F09E64B0-2EA4-43AD-AB36-E9E2ABE539D5}" type="datetime1">
              <a:rPr lang="fr-FR" smtClean="0"/>
              <a:t>07/12/2025</a:t>
            </a:fld>
            <a:endParaRPr lang="fr-FR" dirty="0"/>
          </a:p>
        </p:txBody>
      </p:sp>
      <p:sp>
        <p:nvSpPr>
          <p:cNvPr id="5" name="Espace réservé du numéro de diapositive 4">
            <a:extLst>
              <a:ext uri="{FF2B5EF4-FFF2-40B4-BE49-F238E27FC236}">
                <a16:creationId xmlns:a16="http://schemas.microsoft.com/office/drawing/2014/main" id="{E666D25C-E947-A1F9-C383-643FCA859AB3}"/>
              </a:ext>
            </a:extLst>
          </p:cNvPr>
          <p:cNvSpPr>
            <a:spLocks noGrp="1"/>
          </p:cNvSpPr>
          <p:nvPr>
            <p:ph type="sldNum" sz="quarter" idx="4"/>
          </p:nvPr>
        </p:nvSpPr>
        <p:spPr/>
        <p:txBody>
          <a:bodyPr/>
          <a:lstStyle/>
          <a:p>
            <a:fld id="{65678B56-B8AD-4EF3-A8FE-C8D0D8AB5AEA}" type="slidenum">
              <a:rPr lang="fr-FR" smtClean="0"/>
              <a:pPr/>
              <a:t>16</a:t>
            </a:fld>
            <a:endParaRPr lang="fr-FR" dirty="0"/>
          </a:p>
        </p:txBody>
      </p:sp>
      <p:sp>
        <p:nvSpPr>
          <p:cNvPr id="25" name="ZoneTexte 24">
            <a:extLst>
              <a:ext uri="{FF2B5EF4-FFF2-40B4-BE49-F238E27FC236}">
                <a16:creationId xmlns:a16="http://schemas.microsoft.com/office/drawing/2014/main" id="{054C21FC-B47C-9C34-85FA-F52AF3CDF5A2}"/>
              </a:ext>
            </a:extLst>
          </p:cNvPr>
          <p:cNvSpPr txBox="1"/>
          <p:nvPr/>
        </p:nvSpPr>
        <p:spPr>
          <a:xfrm>
            <a:off x="416313" y="2629882"/>
            <a:ext cx="4293574" cy="923330"/>
          </a:xfrm>
          <a:prstGeom prst="rect">
            <a:avLst/>
          </a:prstGeom>
          <a:noFill/>
        </p:spPr>
        <p:txBody>
          <a:bodyPr wrap="square" rtlCol="0">
            <a:spAutoFit/>
          </a:bodyPr>
          <a:lstStyle/>
          <a:p>
            <a:r>
              <a:rPr lang="fr-FR" b="1" dirty="0">
                <a:latin typeface="Marianne" panose="02000000000000000000" pitchFamily="50" charset="0"/>
              </a:rPr>
              <a:t>Des ressources pour poursuivre la réflexion  </a:t>
            </a:r>
          </a:p>
          <a:p>
            <a:endParaRPr lang="fr-FR" dirty="0">
              <a:latin typeface="Marianne" panose="02000000000000000000" pitchFamily="50" charset="0"/>
            </a:endParaRPr>
          </a:p>
          <a:p>
            <a:r>
              <a:rPr lang="fr-FR" dirty="0">
                <a:latin typeface="Marianne" panose="02000000000000000000" pitchFamily="50" charset="0"/>
                <a:hlinkClick r:id="rId2"/>
              </a:rPr>
              <a:t>https://edurl.fr/IAenseignement</a:t>
            </a:r>
            <a:endParaRPr lang="fr-FR" dirty="0">
              <a:latin typeface="Marianne" panose="02000000000000000000" pitchFamily="50" charset="0"/>
            </a:endParaRPr>
          </a:p>
        </p:txBody>
      </p:sp>
      <p:pic>
        <p:nvPicPr>
          <p:cNvPr id="27" name="Image 26">
            <a:extLst>
              <a:ext uri="{FF2B5EF4-FFF2-40B4-BE49-F238E27FC236}">
                <a16:creationId xmlns:a16="http://schemas.microsoft.com/office/drawing/2014/main" id="{AEF7AF6A-633F-0E87-6AF7-C65DF5416DFF}"/>
              </a:ext>
            </a:extLst>
          </p:cNvPr>
          <p:cNvPicPr>
            <a:picLocks noChangeAspect="1"/>
          </p:cNvPicPr>
          <p:nvPr/>
        </p:nvPicPr>
        <p:blipFill>
          <a:blip r:embed="rId3"/>
          <a:stretch>
            <a:fillRect/>
          </a:stretch>
        </p:blipFill>
        <p:spPr>
          <a:xfrm>
            <a:off x="5552621" y="1771947"/>
            <a:ext cx="2857500" cy="2857500"/>
          </a:xfrm>
          <a:prstGeom prst="rect">
            <a:avLst/>
          </a:prstGeom>
        </p:spPr>
      </p:pic>
    </p:spTree>
    <p:extLst>
      <p:ext uri="{BB962C8B-B14F-4D97-AF65-F5344CB8AC3E}">
        <p14:creationId xmlns:p14="http://schemas.microsoft.com/office/powerpoint/2010/main" val="184545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ED8C2-4378-9919-B3BB-8AF9351E0FA2}"/>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DB2FF3F3-344B-A8DE-82DE-A54BB20847F3}"/>
              </a:ext>
            </a:extLst>
          </p:cNvPr>
          <p:cNvSpPr>
            <a:spLocks noGrp="1"/>
          </p:cNvSpPr>
          <p:nvPr>
            <p:ph type="body" sz="quarter" idx="19"/>
          </p:nvPr>
        </p:nvSpPr>
        <p:spPr>
          <a:xfrm>
            <a:off x="443544" y="726610"/>
            <a:ext cx="8700456" cy="917773"/>
          </a:xfrm>
        </p:spPr>
        <p:txBody>
          <a:bodyPr/>
          <a:lstStyle/>
          <a:p>
            <a:pPr algn="ctr"/>
            <a:r>
              <a:rPr lang="fr-FR" sz="2800" dirty="0"/>
              <a:t>Piloter l’IA dans son établissement ?</a:t>
            </a:r>
            <a:br>
              <a:rPr lang="fr-FR" sz="2800" dirty="0"/>
            </a:br>
            <a:r>
              <a:rPr lang="fr-FR" sz="2800" dirty="0"/>
              <a:t>Que peut-on faire ?</a:t>
            </a:r>
          </a:p>
          <a:p>
            <a:pPr algn="ctr"/>
            <a:endParaRPr lang="fr-FR" sz="2800" dirty="0"/>
          </a:p>
        </p:txBody>
      </p:sp>
      <p:sp>
        <p:nvSpPr>
          <p:cNvPr id="4" name="Espace réservé de la date 3">
            <a:extLst>
              <a:ext uri="{FF2B5EF4-FFF2-40B4-BE49-F238E27FC236}">
                <a16:creationId xmlns:a16="http://schemas.microsoft.com/office/drawing/2014/main" id="{40DB4815-9A15-A1CA-9985-AD68751ABD89}"/>
              </a:ext>
            </a:extLst>
          </p:cNvPr>
          <p:cNvSpPr>
            <a:spLocks noGrp="1"/>
          </p:cNvSpPr>
          <p:nvPr>
            <p:ph type="dt" sz="half" idx="11"/>
          </p:nvPr>
        </p:nvSpPr>
        <p:spPr>
          <a:xfrm>
            <a:off x="7613637" y="4833851"/>
            <a:ext cx="1170361" cy="274637"/>
          </a:xfrm>
        </p:spPr>
        <p:txBody>
          <a:bodyPr/>
          <a:lstStyle/>
          <a:p>
            <a:fld id="{F09E64B0-2EA4-43AD-AB36-E9E2ABE539D5}" type="datetime1">
              <a:rPr lang="fr-FR" smtClean="0"/>
              <a:t>07/12/2025</a:t>
            </a:fld>
            <a:endParaRPr lang="fr-FR" dirty="0"/>
          </a:p>
        </p:txBody>
      </p:sp>
      <p:sp>
        <p:nvSpPr>
          <p:cNvPr id="5" name="Espace réservé du numéro de diapositive 4">
            <a:extLst>
              <a:ext uri="{FF2B5EF4-FFF2-40B4-BE49-F238E27FC236}">
                <a16:creationId xmlns:a16="http://schemas.microsoft.com/office/drawing/2014/main" id="{4F1970B2-03BD-37E3-6F19-E7852D72877E}"/>
              </a:ext>
            </a:extLst>
          </p:cNvPr>
          <p:cNvSpPr>
            <a:spLocks noGrp="1"/>
          </p:cNvSpPr>
          <p:nvPr>
            <p:ph type="sldNum" sz="quarter" idx="4"/>
          </p:nvPr>
        </p:nvSpPr>
        <p:spPr/>
        <p:txBody>
          <a:bodyPr/>
          <a:lstStyle/>
          <a:p>
            <a:fld id="{65678B56-B8AD-4EF3-A8FE-C8D0D8AB5AEA}" type="slidenum">
              <a:rPr lang="fr-FR" smtClean="0"/>
              <a:pPr/>
              <a:t>17</a:t>
            </a:fld>
            <a:endParaRPr lang="fr-FR" dirty="0"/>
          </a:p>
        </p:txBody>
      </p:sp>
      <p:sp>
        <p:nvSpPr>
          <p:cNvPr id="25" name="ZoneTexte 24">
            <a:extLst>
              <a:ext uri="{FF2B5EF4-FFF2-40B4-BE49-F238E27FC236}">
                <a16:creationId xmlns:a16="http://schemas.microsoft.com/office/drawing/2014/main" id="{4FECFC91-F1BD-DB6B-E91A-E7EB9C67D85A}"/>
              </a:ext>
            </a:extLst>
          </p:cNvPr>
          <p:cNvSpPr txBox="1"/>
          <p:nvPr/>
        </p:nvSpPr>
        <p:spPr>
          <a:xfrm>
            <a:off x="260664" y="2782282"/>
            <a:ext cx="5000765" cy="923330"/>
          </a:xfrm>
          <a:prstGeom prst="rect">
            <a:avLst/>
          </a:prstGeom>
          <a:noFill/>
        </p:spPr>
        <p:txBody>
          <a:bodyPr wrap="square" rtlCol="0">
            <a:spAutoFit/>
          </a:bodyPr>
          <a:lstStyle/>
          <a:p>
            <a:r>
              <a:rPr lang="fr-FR" b="1" dirty="0">
                <a:latin typeface="Marianne" panose="02000000000000000000" pitchFamily="50" charset="0"/>
              </a:rPr>
              <a:t>Des ressources pour poursuivre la réflexion  </a:t>
            </a:r>
          </a:p>
          <a:p>
            <a:endParaRPr lang="fr-FR" dirty="0">
              <a:latin typeface="Marianne" panose="02000000000000000000" pitchFamily="50" charset="0"/>
            </a:endParaRPr>
          </a:p>
          <a:p>
            <a:r>
              <a:rPr lang="fr-FR" dirty="0">
                <a:latin typeface="Marianne" panose="02000000000000000000" pitchFamily="50" charset="0"/>
                <a:hlinkClick r:id="rId2"/>
              </a:rPr>
              <a:t>https://edurl.fr/IApilotage</a:t>
            </a:r>
            <a:endParaRPr lang="fr-FR" dirty="0">
              <a:latin typeface="Marianne" panose="02000000000000000000" pitchFamily="50" charset="0"/>
            </a:endParaRPr>
          </a:p>
        </p:txBody>
      </p:sp>
      <p:pic>
        <p:nvPicPr>
          <p:cNvPr id="3" name="Image 2">
            <a:extLst>
              <a:ext uri="{FF2B5EF4-FFF2-40B4-BE49-F238E27FC236}">
                <a16:creationId xmlns:a16="http://schemas.microsoft.com/office/drawing/2014/main" id="{EC63EB18-7F53-1603-5D74-C40B46D1E3F7}"/>
              </a:ext>
            </a:extLst>
          </p:cNvPr>
          <p:cNvPicPr>
            <a:picLocks noChangeAspect="1"/>
          </p:cNvPicPr>
          <p:nvPr/>
        </p:nvPicPr>
        <p:blipFill>
          <a:blip r:embed="rId3"/>
          <a:stretch>
            <a:fillRect/>
          </a:stretch>
        </p:blipFill>
        <p:spPr>
          <a:xfrm>
            <a:off x="5783612" y="1632077"/>
            <a:ext cx="3099724" cy="3084378"/>
          </a:xfrm>
          <a:prstGeom prst="rect">
            <a:avLst/>
          </a:prstGeom>
        </p:spPr>
      </p:pic>
    </p:spTree>
    <p:extLst>
      <p:ext uri="{BB962C8B-B14F-4D97-AF65-F5344CB8AC3E}">
        <p14:creationId xmlns:p14="http://schemas.microsoft.com/office/powerpoint/2010/main" val="413186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ACE6C-5A00-A536-83E4-424E534FA265}"/>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CA4DB488-6332-7BF4-0E9D-B1AA20F0242B}"/>
              </a:ext>
            </a:extLst>
          </p:cNvPr>
          <p:cNvSpPr>
            <a:spLocks noGrp="1"/>
          </p:cNvSpPr>
          <p:nvPr>
            <p:ph type="body" sz="quarter" idx="19"/>
          </p:nvPr>
        </p:nvSpPr>
        <p:spPr>
          <a:xfrm>
            <a:off x="602923" y="649771"/>
            <a:ext cx="7938153" cy="917773"/>
          </a:xfrm>
        </p:spPr>
        <p:txBody>
          <a:bodyPr/>
          <a:lstStyle/>
          <a:p>
            <a:pPr algn="ctr"/>
            <a:r>
              <a:rPr lang="fr-FR" sz="2800" dirty="0"/>
              <a:t>L’IA est-elle au service des apprentissages ? Que peut-on faire ?</a:t>
            </a:r>
          </a:p>
          <a:p>
            <a:pPr algn="ctr"/>
            <a:endParaRPr lang="fr-FR" sz="2800" dirty="0"/>
          </a:p>
        </p:txBody>
      </p:sp>
      <p:sp>
        <p:nvSpPr>
          <p:cNvPr id="4" name="Espace réservé de la date 3">
            <a:extLst>
              <a:ext uri="{FF2B5EF4-FFF2-40B4-BE49-F238E27FC236}">
                <a16:creationId xmlns:a16="http://schemas.microsoft.com/office/drawing/2014/main" id="{FE9EFA9C-EC19-1FA6-C51F-62324AB78828}"/>
              </a:ext>
            </a:extLst>
          </p:cNvPr>
          <p:cNvSpPr>
            <a:spLocks noGrp="1"/>
          </p:cNvSpPr>
          <p:nvPr>
            <p:ph type="dt" sz="half" idx="11"/>
          </p:nvPr>
        </p:nvSpPr>
        <p:spPr>
          <a:xfrm>
            <a:off x="7613637" y="4833851"/>
            <a:ext cx="1170361" cy="274637"/>
          </a:xfrm>
        </p:spPr>
        <p:txBody>
          <a:bodyPr/>
          <a:lstStyle/>
          <a:p>
            <a:fld id="{F09E64B0-2EA4-43AD-AB36-E9E2ABE539D5}" type="datetime1">
              <a:rPr lang="fr-FR" smtClean="0"/>
              <a:t>07/12/2025</a:t>
            </a:fld>
            <a:endParaRPr lang="fr-FR" dirty="0"/>
          </a:p>
        </p:txBody>
      </p:sp>
      <p:sp>
        <p:nvSpPr>
          <p:cNvPr id="5" name="Espace réservé du numéro de diapositive 4">
            <a:extLst>
              <a:ext uri="{FF2B5EF4-FFF2-40B4-BE49-F238E27FC236}">
                <a16:creationId xmlns:a16="http://schemas.microsoft.com/office/drawing/2014/main" id="{18C1E377-E96A-CBDE-20F1-11EB25914EE7}"/>
              </a:ext>
            </a:extLst>
          </p:cNvPr>
          <p:cNvSpPr>
            <a:spLocks noGrp="1"/>
          </p:cNvSpPr>
          <p:nvPr>
            <p:ph type="sldNum" sz="quarter" idx="4"/>
          </p:nvPr>
        </p:nvSpPr>
        <p:spPr/>
        <p:txBody>
          <a:bodyPr/>
          <a:lstStyle/>
          <a:p>
            <a:fld id="{65678B56-B8AD-4EF3-A8FE-C8D0D8AB5AEA}" type="slidenum">
              <a:rPr lang="fr-FR" smtClean="0"/>
              <a:pPr/>
              <a:t>18</a:t>
            </a:fld>
            <a:endParaRPr lang="fr-FR" dirty="0"/>
          </a:p>
        </p:txBody>
      </p:sp>
      <p:sp>
        <p:nvSpPr>
          <p:cNvPr id="25" name="ZoneTexte 24">
            <a:extLst>
              <a:ext uri="{FF2B5EF4-FFF2-40B4-BE49-F238E27FC236}">
                <a16:creationId xmlns:a16="http://schemas.microsoft.com/office/drawing/2014/main" id="{B0564CC7-A0D6-252D-2FE5-B68D0E9E022A}"/>
              </a:ext>
            </a:extLst>
          </p:cNvPr>
          <p:cNvSpPr txBox="1"/>
          <p:nvPr/>
        </p:nvSpPr>
        <p:spPr>
          <a:xfrm>
            <a:off x="376464" y="1867882"/>
            <a:ext cx="5176157" cy="1200329"/>
          </a:xfrm>
          <a:prstGeom prst="rect">
            <a:avLst/>
          </a:prstGeom>
          <a:noFill/>
        </p:spPr>
        <p:txBody>
          <a:bodyPr wrap="square" rtlCol="0">
            <a:spAutoFit/>
          </a:bodyPr>
          <a:lstStyle/>
          <a:p>
            <a:r>
              <a:rPr lang="fr-FR" b="1" dirty="0">
                <a:latin typeface="Marianne" panose="02000000000000000000" pitchFamily="50" charset="0"/>
              </a:rPr>
              <a:t>Des sites institutionnels pour faciliter votre veille</a:t>
            </a:r>
          </a:p>
          <a:p>
            <a:endParaRPr lang="fr-FR" dirty="0">
              <a:latin typeface="Marianne" panose="02000000000000000000" pitchFamily="50" charset="0"/>
            </a:endParaRPr>
          </a:p>
          <a:p>
            <a:r>
              <a:rPr lang="fr-FR" dirty="0">
                <a:latin typeface="Marianne" panose="02000000000000000000" pitchFamily="50" charset="0"/>
                <a:hlinkClick r:id="rId2"/>
              </a:rPr>
              <a:t>https://edurl.fr/Veille-IA</a:t>
            </a:r>
            <a:r>
              <a:rPr lang="fr-FR" dirty="0">
                <a:latin typeface="Marianne" panose="02000000000000000000" pitchFamily="50" charset="0"/>
              </a:rPr>
              <a:t> </a:t>
            </a:r>
          </a:p>
        </p:txBody>
      </p:sp>
      <p:pic>
        <p:nvPicPr>
          <p:cNvPr id="3" name="Image 2" descr="Une image contenant motif, carré, Symétrie, art&#10;&#10;Le contenu généré par l’IA peut être incorrect.">
            <a:extLst>
              <a:ext uri="{FF2B5EF4-FFF2-40B4-BE49-F238E27FC236}">
                <a16:creationId xmlns:a16="http://schemas.microsoft.com/office/drawing/2014/main" id="{F6A782DC-3B3F-E463-7B51-9A222FA47278}"/>
              </a:ext>
            </a:extLst>
          </p:cNvPr>
          <p:cNvPicPr>
            <a:picLocks noChangeAspect="1"/>
          </p:cNvPicPr>
          <p:nvPr/>
        </p:nvPicPr>
        <p:blipFill>
          <a:blip r:embed="rId3"/>
          <a:stretch>
            <a:fillRect/>
          </a:stretch>
        </p:blipFill>
        <p:spPr>
          <a:xfrm>
            <a:off x="5910393" y="1795229"/>
            <a:ext cx="2857143" cy="2857143"/>
          </a:xfrm>
          <a:prstGeom prst="rect">
            <a:avLst/>
          </a:prstGeom>
        </p:spPr>
      </p:pic>
    </p:spTree>
    <p:extLst>
      <p:ext uri="{BB962C8B-B14F-4D97-AF65-F5344CB8AC3E}">
        <p14:creationId xmlns:p14="http://schemas.microsoft.com/office/powerpoint/2010/main" val="211765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1A025-3F2C-FC4B-8458-A658382C7E7D}"/>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D58873F-772B-5CAA-42B8-53EBEFF6AA83}"/>
              </a:ext>
            </a:extLst>
          </p:cNvPr>
          <p:cNvSpPr>
            <a:spLocks noGrp="1"/>
          </p:cNvSpPr>
          <p:nvPr>
            <p:ph type="body" sz="quarter" idx="18"/>
          </p:nvPr>
        </p:nvSpPr>
        <p:spPr/>
        <p:txBody>
          <a:bodyPr/>
          <a:lstStyle/>
          <a:p>
            <a:endParaRPr lang="fr-FR"/>
          </a:p>
        </p:txBody>
      </p:sp>
      <p:sp>
        <p:nvSpPr>
          <p:cNvPr id="3" name="Espace réservé de la date 2">
            <a:extLst>
              <a:ext uri="{FF2B5EF4-FFF2-40B4-BE49-F238E27FC236}">
                <a16:creationId xmlns:a16="http://schemas.microsoft.com/office/drawing/2014/main" id="{1493C95C-8ED2-6EEC-1531-DF70848C20A8}"/>
              </a:ext>
            </a:extLst>
          </p:cNvPr>
          <p:cNvSpPr>
            <a:spLocks noGrp="1"/>
          </p:cNvSpPr>
          <p:nvPr>
            <p:ph type="dt" sz="half" idx="11"/>
          </p:nvPr>
        </p:nvSpPr>
        <p:spPr>
          <a:xfrm>
            <a:off x="7613637" y="4833851"/>
            <a:ext cx="1170361" cy="274637"/>
          </a:xfrm>
        </p:spPr>
        <p:txBody>
          <a:bodyPr/>
          <a:lstStyle/>
          <a:p>
            <a:fld id="{52F91926-7EA9-41E2-B0BE-8629E9E29CE6}" type="datetime1">
              <a:rPr lang="fr-FR" smtClean="0"/>
              <a:t>07/12/2025</a:t>
            </a:fld>
            <a:endParaRPr lang="fr-FR" dirty="0"/>
          </a:p>
        </p:txBody>
      </p:sp>
      <p:sp>
        <p:nvSpPr>
          <p:cNvPr id="4" name="Espace réservé du numéro de diapositive 3">
            <a:extLst>
              <a:ext uri="{FF2B5EF4-FFF2-40B4-BE49-F238E27FC236}">
                <a16:creationId xmlns:a16="http://schemas.microsoft.com/office/drawing/2014/main" id="{B03E3B07-071D-08E7-FEBC-05CF80FE2575}"/>
              </a:ext>
            </a:extLst>
          </p:cNvPr>
          <p:cNvSpPr>
            <a:spLocks noGrp="1"/>
          </p:cNvSpPr>
          <p:nvPr>
            <p:ph type="sldNum" sz="quarter" idx="4"/>
          </p:nvPr>
        </p:nvSpPr>
        <p:spPr/>
        <p:txBody>
          <a:bodyPr/>
          <a:lstStyle/>
          <a:p>
            <a:fld id="{65678B56-B8AD-4EF3-A8FE-C8D0D8AB5AEA}" type="slidenum">
              <a:rPr lang="fr-FR" smtClean="0"/>
              <a:pPr/>
              <a:t>19</a:t>
            </a:fld>
            <a:endParaRPr lang="fr-FR" dirty="0"/>
          </a:p>
        </p:txBody>
      </p:sp>
      <p:sp>
        <p:nvSpPr>
          <p:cNvPr id="5" name="Rectangle 4">
            <a:extLst>
              <a:ext uri="{FF2B5EF4-FFF2-40B4-BE49-F238E27FC236}">
                <a16:creationId xmlns:a16="http://schemas.microsoft.com/office/drawing/2014/main" id="{3A38FF7B-73C4-C488-4113-4DAA19F9B110}"/>
              </a:ext>
            </a:extLst>
          </p:cNvPr>
          <p:cNvSpPr/>
          <p:nvPr/>
        </p:nvSpPr>
        <p:spPr>
          <a:xfrm>
            <a:off x="50443" y="2571750"/>
            <a:ext cx="6004222" cy="1200329"/>
          </a:xfrm>
          <a:prstGeom prst="rect">
            <a:avLst/>
          </a:prstGeom>
        </p:spPr>
        <p:txBody>
          <a:bodyPr wrap="square">
            <a:spAutoFit/>
          </a:bodyPr>
          <a:lstStyle/>
          <a:p>
            <a:pPr marL="365125" indent="-171450">
              <a:buFont typeface="Arial" panose="020B0604020202020204" pitchFamily="34" charset="0"/>
              <a:buChar char="•"/>
            </a:pPr>
            <a:r>
              <a:rPr lang="fr-FR" sz="2400" dirty="0">
                <a:latin typeface="Marianne" panose="02000000000000000000"/>
              </a:rPr>
              <a:t>Des suggestions de café IA</a:t>
            </a:r>
          </a:p>
          <a:p>
            <a:pPr marL="365125" indent="-171450">
              <a:buFont typeface="Arial" panose="020B0604020202020204" pitchFamily="34" charset="0"/>
              <a:buChar char="•"/>
            </a:pPr>
            <a:r>
              <a:rPr lang="fr-FR" sz="2400" dirty="0">
                <a:latin typeface="Marianne" panose="02000000000000000000"/>
              </a:rPr>
              <a:t>Des fiches pour vous et vos équipes</a:t>
            </a:r>
          </a:p>
          <a:p>
            <a:pPr marL="365125" indent="-171450">
              <a:buFont typeface="Arial" panose="020B0604020202020204" pitchFamily="34" charset="0"/>
              <a:buChar char="•"/>
            </a:pPr>
            <a:r>
              <a:rPr lang="fr-FR" sz="2400" dirty="0">
                <a:latin typeface="Marianne" panose="02000000000000000000"/>
              </a:rPr>
              <a:t>Les formations disponibles</a:t>
            </a:r>
          </a:p>
        </p:txBody>
      </p:sp>
      <p:sp>
        <p:nvSpPr>
          <p:cNvPr id="6" name="Espace réservé du texte 6">
            <a:extLst>
              <a:ext uri="{FF2B5EF4-FFF2-40B4-BE49-F238E27FC236}">
                <a16:creationId xmlns:a16="http://schemas.microsoft.com/office/drawing/2014/main" id="{019BC56D-0A49-DFEC-4BE7-637847E666C0}"/>
              </a:ext>
            </a:extLst>
          </p:cNvPr>
          <p:cNvSpPr/>
          <p:nvPr/>
        </p:nvSpPr>
        <p:spPr>
          <a:xfrm>
            <a:off x="603180" y="847562"/>
            <a:ext cx="4590612" cy="96268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spcBef>
                <a:spcPts val="400"/>
              </a:spcBef>
              <a:spcAft>
                <a:spcPts val="799"/>
              </a:spcAft>
              <a:tabLst>
                <a:tab pos="0" algn="l"/>
              </a:tabLst>
            </a:pPr>
            <a:r>
              <a:rPr lang="fr-FR" sz="2800" b="1" u="none" strike="noStrike" dirty="0">
                <a:solidFill>
                  <a:srgbClr val="000000"/>
                </a:solidFill>
                <a:effectLst/>
                <a:uFillTx/>
                <a:latin typeface="Marianne"/>
              </a:rPr>
              <a:t>La Mallette IA</a:t>
            </a:r>
            <a:br>
              <a:rPr lang="fr-FR" sz="2800" b="1" u="none" strike="noStrike" dirty="0">
                <a:solidFill>
                  <a:srgbClr val="000000"/>
                </a:solidFill>
                <a:effectLst/>
                <a:uFillTx/>
                <a:latin typeface="Marianne"/>
              </a:rPr>
            </a:br>
            <a:r>
              <a:rPr lang="fr-FR" sz="2800" b="1" u="none" strike="noStrike" dirty="0" err="1">
                <a:solidFill>
                  <a:srgbClr val="000000"/>
                </a:solidFill>
                <a:effectLst/>
                <a:uFillTx/>
                <a:latin typeface="Marianne"/>
              </a:rPr>
              <a:t>Drane</a:t>
            </a:r>
            <a:r>
              <a:rPr lang="fr-FR" sz="2800" b="1" u="none" strike="noStrike" dirty="0">
                <a:solidFill>
                  <a:srgbClr val="000000"/>
                </a:solidFill>
                <a:effectLst/>
                <a:uFillTx/>
                <a:latin typeface="Marianne"/>
              </a:rPr>
              <a:t> Ile-de-France</a:t>
            </a:r>
            <a:endParaRPr lang="fr-FR" sz="2800" b="0" u="none" strike="noStrike" dirty="0">
              <a:solidFill>
                <a:srgbClr val="000000"/>
              </a:solidFill>
              <a:effectLst/>
              <a:uFillTx/>
              <a:latin typeface="Calibri"/>
            </a:endParaRPr>
          </a:p>
          <a:p>
            <a:pPr algn="ctr" defTabSz="914400">
              <a:lnSpc>
                <a:spcPct val="100000"/>
              </a:lnSpc>
              <a:spcBef>
                <a:spcPts val="400"/>
              </a:spcBef>
              <a:spcAft>
                <a:spcPts val="799"/>
              </a:spcAft>
              <a:tabLst>
                <a:tab pos="0" algn="l"/>
              </a:tabLst>
            </a:pPr>
            <a:endParaRPr lang="fr-FR" sz="2800" b="0" u="none" strike="noStrike" dirty="0">
              <a:solidFill>
                <a:srgbClr val="000000"/>
              </a:solidFill>
              <a:effectLst/>
              <a:uFillTx/>
              <a:latin typeface="Calibri"/>
            </a:endParaRPr>
          </a:p>
        </p:txBody>
      </p:sp>
      <p:pic>
        <p:nvPicPr>
          <p:cNvPr id="8" name="Image 7" descr="Une image contenant motif, carré, Symétrie, art&#10;&#10;Le contenu généré par l’IA peut être incorrect.">
            <a:extLst>
              <a:ext uri="{FF2B5EF4-FFF2-40B4-BE49-F238E27FC236}">
                <a16:creationId xmlns:a16="http://schemas.microsoft.com/office/drawing/2014/main" id="{2E44CA80-868D-E36B-0C8F-5E13708CF680}"/>
              </a:ext>
            </a:extLst>
          </p:cNvPr>
          <p:cNvPicPr>
            <a:picLocks noChangeAspect="1"/>
          </p:cNvPicPr>
          <p:nvPr/>
        </p:nvPicPr>
        <p:blipFill>
          <a:blip r:embed="rId2"/>
          <a:stretch>
            <a:fillRect/>
          </a:stretch>
        </p:blipFill>
        <p:spPr>
          <a:xfrm>
            <a:off x="5858826" y="1746375"/>
            <a:ext cx="2925172" cy="2925172"/>
          </a:xfrm>
          <a:prstGeom prst="rect">
            <a:avLst/>
          </a:prstGeom>
        </p:spPr>
      </p:pic>
      <p:sp>
        <p:nvSpPr>
          <p:cNvPr id="10" name="ZoneTexte 9">
            <a:extLst>
              <a:ext uri="{FF2B5EF4-FFF2-40B4-BE49-F238E27FC236}">
                <a16:creationId xmlns:a16="http://schemas.microsoft.com/office/drawing/2014/main" id="{07D4C672-0107-C301-D39A-B49D81A2C1E3}"/>
              </a:ext>
            </a:extLst>
          </p:cNvPr>
          <p:cNvSpPr txBox="1"/>
          <p:nvPr/>
        </p:nvSpPr>
        <p:spPr>
          <a:xfrm>
            <a:off x="360002" y="4412788"/>
            <a:ext cx="4572000" cy="369332"/>
          </a:xfrm>
          <a:prstGeom prst="rect">
            <a:avLst/>
          </a:prstGeom>
          <a:noFill/>
        </p:spPr>
        <p:txBody>
          <a:bodyPr wrap="square">
            <a:spAutoFit/>
          </a:bodyPr>
          <a:lstStyle/>
          <a:p>
            <a:r>
              <a:rPr lang="fr-FR" dirty="0">
                <a:hlinkClick r:id="rId3"/>
              </a:rPr>
              <a:t>https://edurl.fr/MalletteIA</a:t>
            </a:r>
            <a:r>
              <a:rPr lang="fr-FR" dirty="0"/>
              <a:t> </a:t>
            </a:r>
          </a:p>
        </p:txBody>
      </p:sp>
    </p:spTree>
    <p:extLst>
      <p:ext uri="{BB962C8B-B14F-4D97-AF65-F5344CB8AC3E}">
        <p14:creationId xmlns:p14="http://schemas.microsoft.com/office/powerpoint/2010/main" val="22250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3527C60-2AEA-DB47-1D27-8C5C208BF695}"/>
              </a:ext>
            </a:extLst>
          </p:cNvPr>
          <p:cNvSpPr>
            <a:spLocks noGrp="1"/>
          </p:cNvSpPr>
          <p:nvPr>
            <p:ph type="subTitle" idx="1"/>
          </p:nvPr>
        </p:nvSpPr>
        <p:spPr>
          <a:xfrm>
            <a:off x="1589953" y="3373640"/>
            <a:ext cx="6608864" cy="704584"/>
          </a:xfrm>
        </p:spPr>
        <p:txBody>
          <a:bodyPr/>
          <a:lstStyle/>
          <a:p>
            <a:pPr algn="ctr"/>
            <a:r>
              <a:rPr lang="fr-FR" altLang="fr-FR" sz="2800" dirty="0"/>
              <a:t>Comment les IA transforment les gestes professionnels du cadre?</a:t>
            </a:r>
            <a:endParaRPr lang="fr-FR" sz="2800" dirty="0"/>
          </a:p>
        </p:txBody>
      </p:sp>
      <p:sp>
        <p:nvSpPr>
          <p:cNvPr id="16" name="Espace réservé de la date 15">
            <a:extLst>
              <a:ext uri="{FF2B5EF4-FFF2-40B4-BE49-F238E27FC236}">
                <a16:creationId xmlns:a16="http://schemas.microsoft.com/office/drawing/2014/main" id="{D4235D98-C9A4-49C3-B852-F87D2E662DA6}"/>
              </a:ext>
            </a:extLst>
          </p:cNvPr>
          <p:cNvSpPr>
            <a:spLocks noGrp="1"/>
          </p:cNvSpPr>
          <p:nvPr>
            <p:ph type="dt" sz="half" idx="10"/>
          </p:nvPr>
        </p:nvSpPr>
        <p:spPr>
          <a:xfrm>
            <a:off x="7613637" y="4833851"/>
            <a:ext cx="1170361" cy="274637"/>
          </a:xfrm>
        </p:spPr>
        <p:txBody>
          <a:bodyPr/>
          <a:lstStyle/>
          <a:p>
            <a:fld id="{7EEF7DB8-998F-4DA0-95FD-7926FC1EF057}" type="datetime1">
              <a:rPr lang="fr-FR" smtClean="0"/>
              <a:t>07/12/2025</a:t>
            </a:fld>
            <a:endParaRPr lang="fr-FR" dirty="0"/>
          </a:p>
        </p:txBody>
      </p:sp>
      <p:sp>
        <p:nvSpPr>
          <p:cNvPr id="17" name="Espace réservé du numéro de diapositive 16">
            <a:extLst>
              <a:ext uri="{FF2B5EF4-FFF2-40B4-BE49-F238E27FC236}">
                <a16:creationId xmlns:a16="http://schemas.microsoft.com/office/drawing/2014/main" id="{69496C8E-0CE8-99A6-C09B-D09B277A654A}"/>
              </a:ext>
            </a:extLst>
          </p:cNvPr>
          <p:cNvSpPr>
            <a:spLocks noGrp="1"/>
          </p:cNvSpPr>
          <p:nvPr>
            <p:ph type="sldNum" sz="quarter" idx="11"/>
          </p:nvPr>
        </p:nvSpPr>
        <p:spPr>
          <a:xfrm>
            <a:off x="6726599" y="4833851"/>
            <a:ext cx="887039" cy="274637"/>
          </a:xfrm>
        </p:spPr>
        <p:txBody>
          <a:bodyPr/>
          <a:lstStyle/>
          <a:p>
            <a:fld id="{65678B56-B8AD-4EF3-A8FE-C8D0D8AB5AEA}" type="slidenum">
              <a:rPr lang="fr-FR" smtClean="0"/>
              <a:pPr/>
              <a:t>2</a:t>
            </a:fld>
            <a:endParaRPr lang="fr-FR" dirty="0"/>
          </a:p>
        </p:txBody>
      </p:sp>
      <p:sp>
        <p:nvSpPr>
          <p:cNvPr id="4" name="Rectangle 1"/>
          <p:cNvSpPr>
            <a:spLocks noChangeArrowheads="1"/>
          </p:cNvSpPr>
          <p:nvPr/>
        </p:nvSpPr>
        <p:spPr bwMode="auto">
          <a:xfrm>
            <a:off x="0" y="105489"/>
            <a:ext cx="2295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Arial Unicode MS"/>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 name="Image 4">
            <a:extLst>
              <a:ext uri="{FF2B5EF4-FFF2-40B4-BE49-F238E27FC236}">
                <a16:creationId xmlns:a16="http://schemas.microsoft.com/office/drawing/2014/main" id="{CDD2FB51-5C34-DAE9-EF04-1F871F4C4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360" y="2023110"/>
            <a:ext cx="2194560" cy="1097280"/>
          </a:xfrm>
          <a:prstGeom prst="rect">
            <a:avLst/>
          </a:prstGeom>
        </p:spPr>
      </p:pic>
    </p:spTree>
    <p:extLst>
      <p:ext uri="{BB962C8B-B14F-4D97-AF65-F5344CB8AC3E}">
        <p14:creationId xmlns:p14="http://schemas.microsoft.com/office/powerpoint/2010/main" val="135163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45AB-9E26-3D50-9DAC-E90A0BF87C9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96D4DFD-7B17-1DF7-16BF-87223410911A}"/>
              </a:ext>
            </a:extLst>
          </p:cNvPr>
          <p:cNvSpPr>
            <a:spLocks noGrp="1"/>
          </p:cNvSpPr>
          <p:nvPr>
            <p:ph type="body" sz="quarter" idx="18"/>
          </p:nvPr>
        </p:nvSpPr>
        <p:spPr/>
        <p:txBody>
          <a:bodyPr/>
          <a:lstStyle/>
          <a:p>
            <a:endParaRPr lang="fr-FR"/>
          </a:p>
        </p:txBody>
      </p:sp>
      <p:sp>
        <p:nvSpPr>
          <p:cNvPr id="3" name="Espace réservé de la date 2">
            <a:extLst>
              <a:ext uri="{FF2B5EF4-FFF2-40B4-BE49-F238E27FC236}">
                <a16:creationId xmlns:a16="http://schemas.microsoft.com/office/drawing/2014/main" id="{71FEC5C2-3CC4-3F9C-173B-FF07F41D7F8A}"/>
              </a:ext>
            </a:extLst>
          </p:cNvPr>
          <p:cNvSpPr>
            <a:spLocks noGrp="1"/>
          </p:cNvSpPr>
          <p:nvPr>
            <p:ph type="dt" sz="half" idx="11"/>
          </p:nvPr>
        </p:nvSpPr>
        <p:spPr>
          <a:xfrm>
            <a:off x="7613637" y="4833851"/>
            <a:ext cx="1170361" cy="274637"/>
          </a:xfrm>
        </p:spPr>
        <p:txBody>
          <a:bodyPr/>
          <a:lstStyle/>
          <a:p>
            <a:fld id="{52F91926-7EA9-41E2-B0BE-8629E9E29CE6}" type="datetime1">
              <a:rPr lang="fr-FR" smtClean="0"/>
              <a:t>07/12/2025</a:t>
            </a:fld>
            <a:endParaRPr lang="fr-FR" dirty="0"/>
          </a:p>
        </p:txBody>
      </p:sp>
      <p:sp>
        <p:nvSpPr>
          <p:cNvPr id="4" name="Espace réservé du numéro de diapositive 3">
            <a:extLst>
              <a:ext uri="{FF2B5EF4-FFF2-40B4-BE49-F238E27FC236}">
                <a16:creationId xmlns:a16="http://schemas.microsoft.com/office/drawing/2014/main" id="{04DC78E9-5158-DAE3-1663-7D52F17D6C29}"/>
              </a:ext>
            </a:extLst>
          </p:cNvPr>
          <p:cNvSpPr>
            <a:spLocks noGrp="1"/>
          </p:cNvSpPr>
          <p:nvPr>
            <p:ph type="sldNum" sz="quarter" idx="4"/>
          </p:nvPr>
        </p:nvSpPr>
        <p:spPr/>
        <p:txBody>
          <a:bodyPr/>
          <a:lstStyle/>
          <a:p>
            <a:fld id="{65678B56-B8AD-4EF3-A8FE-C8D0D8AB5AEA}" type="slidenum">
              <a:rPr lang="fr-FR" smtClean="0"/>
              <a:pPr/>
              <a:t>20</a:t>
            </a:fld>
            <a:endParaRPr lang="fr-FR" dirty="0"/>
          </a:p>
        </p:txBody>
      </p:sp>
      <p:sp>
        <p:nvSpPr>
          <p:cNvPr id="6" name="Espace réservé du texte 6">
            <a:extLst>
              <a:ext uri="{FF2B5EF4-FFF2-40B4-BE49-F238E27FC236}">
                <a16:creationId xmlns:a16="http://schemas.microsoft.com/office/drawing/2014/main" id="{005127BD-0230-AA15-B0F7-8340E16CF552}"/>
              </a:ext>
            </a:extLst>
          </p:cNvPr>
          <p:cNvSpPr/>
          <p:nvPr/>
        </p:nvSpPr>
        <p:spPr>
          <a:xfrm>
            <a:off x="360002" y="1055671"/>
            <a:ext cx="4797214" cy="138140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spcBef>
                <a:spcPts val="400"/>
              </a:spcBef>
              <a:spcAft>
                <a:spcPts val="799"/>
              </a:spcAft>
              <a:tabLst>
                <a:tab pos="0" algn="l"/>
              </a:tabLst>
            </a:pPr>
            <a:r>
              <a:rPr lang="fr-FR" sz="2800" b="1" u="none" strike="noStrike" dirty="0">
                <a:solidFill>
                  <a:srgbClr val="000000"/>
                </a:solidFill>
                <a:effectLst/>
                <a:uFillTx/>
                <a:latin typeface="Marianne"/>
              </a:rPr>
              <a:t>Des propositions d’enseignants de groupes d’experts disciplinaires</a:t>
            </a:r>
            <a:endParaRPr lang="fr-FR" sz="2800" b="0" u="none" strike="noStrike" dirty="0">
              <a:solidFill>
                <a:srgbClr val="000000"/>
              </a:solidFill>
              <a:effectLst/>
              <a:uFillTx/>
              <a:latin typeface="Calibri"/>
            </a:endParaRPr>
          </a:p>
          <a:p>
            <a:pPr defTabSz="914400">
              <a:lnSpc>
                <a:spcPct val="100000"/>
              </a:lnSpc>
              <a:spcBef>
                <a:spcPts val="400"/>
              </a:spcBef>
              <a:spcAft>
                <a:spcPts val="799"/>
              </a:spcAft>
              <a:tabLst>
                <a:tab pos="0" algn="l"/>
              </a:tabLst>
            </a:pPr>
            <a:endParaRPr lang="fr-FR" sz="2800" b="0" u="none" strike="noStrike" dirty="0">
              <a:solidFill>
                <a:srgbClr val="000000"/>
              </a:solidFill>
              <a:effectLst/>
              <a:uFillTx/>
              <a:latin typeface="Calibri"/>
            </a:endParaRPr>
          </a:p>
        </p:txBody>
      </p:sp>
      <p:pic>
        <p:nvPicPr>
          <p:cNvPr id="9" name="Image 8" descr="Une image contenant motif, carré, Symétrie, art&#10;&#10;Le contenu généré par l’IA peut être incorrect.">
            <a:extLst>
              <a:ext uri="{FF2B5EF4-FFF2-40B4-BE49-F238E27FC236}">
                <a16:creationId xmlns:a16="http://schemas.microsoft.com/office/drawing/2014/main" id="{CB1E0FBD-7358-005E-C76D-F688BDABB2DD}"/>
              </a:ext>
            </a:extLst>
          </p:cNvPr>
          <p:cNvPicPr>
            <a:picLocks noChangeAspect="1"/>
          </p:cNvPicPr>
          <p:nvPr/>
        </p:nvPicPr>
        <p:blipFill>
          <a:blip r:embed="rId2"/>
          <a:stretch>
            <a:fillRect/>
          </a:stretch>
        </p:blipFill>
        <p:spPr>
          <a:xfrm>
            <a:off x="5531301" y="1319302"/>
            <a:ext cx="3270986" cy="3270986"/>
          </a:xfrm>
          <a:prstGeom prst="rect">
            <a:avLst/>
          </a:prstGeom>
        </p:spPr>
      </p:pic>
      <p:sp>
        <p:nvSpPr>
          <p:cNvPr id="11" name="ZoneTexte 10">
            <a:extLst>
              <a:ext uri="{FF2B5EF4-FFF2-40B4-BE49-F238E27FC236}">
                <a16:creationId xmlns:a16="http://schemas.microsoft.com/office/drawing/2014/main" id="{D9244D63-25CE-D58D-E000-DEA2EE806329}"/>
              </a:ext>
            </a:extLst>
          </p:cNvPr>
          <p:cNvSpPr txBox="1"/>
          <p:nvPr/>
        </p:nvSpPr>
        <p:spPr>
          <a:xfrm>
            <a:off x="360002" y="4129179"/>
            <a:ext cx="4572000" cy="369332"/>
          </a:xfrm>
          <a:prstGeom prst="rect">
            <a:avLst/>
          </a:prstGeom>
          <a:noFill/>
        </p:spPr>
        <p:txBody>
          <a:bodyPr wrap="square">
            <a:spAutoFit/>
          </a:bodyPr>
          <a:lstStyle/>
          <a:p>
            <a:r>
              <a:rPr lang="fr-FR" dirty="0">
                <a:hlinkClick r:id="rId3"/>
              </a:rPr>
              <a:t>https://edurl.fr/ExpertsAcad</a:t>
            </a:r>
            <a:r>
              <a:rPr lang="fr-FR" dirty="0"/>
              <a:t> </a:t>
            </a:r>
          </a:p>
        </p:txBody>
      </p:sp>
    </p:spTree>
    <p:extLst>
      <p:ext uri="{BB962C8B-B14F-4D97-AF65-F5344CB8AC3E}">
        <p14:creationId xmlns:p14="http://schemas.microsoft.com/office/powerpoint/2010/main" val="111098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60AC-65F3-1E07-703B-9E3A07958E49}"/>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BE6AAA1-149D-B49D-EA75-BCC1F37E5D15}"/>
              </a:ext>
            </a:extLst>
          </p:cNvPr>
          <p:cNvSpPr>
            <a:spLocks noGrp="1"/>
          </p:cNvSpPr>
          <p:nvPr>
            <p:ph type="dt" sz="half" idx="11"/>
          </p:nvPr>
        </p:nvSpPr>
        <p:spPr>
          <a:xfrm>
            <a:off x="7613637" y="4833851"/>
            <a:ext cx="1170361" cy="274637"/>
          </a:xfrm>
        </p:spPr>
        <p:txBody>
          <a:bodyPr/>
          <a:lstStyle/>
          <a:p>
            <a:fld id="{52F91926-7EA9-41E2-B0BE-8629E9E29CE6}" type="datetime1">
              <a:rPr lang="fr-FR" smtClean="0"/>
              <a:t>07/12/2025</a:t>
            </a:fld>
            <a:endParaRPr lang="fr-FR" dirty="0"/>
          </a:p>
        </p:txBody>
      </p:sp>
      <p:sp>
        <p:nvSpPr>
          <p:cNvPr id="4" name="Espace réservé du numéro de diapositive 3">
            <a:extLst>
              <a:ext uri="{FF2B5EF4-FFF2-40B4-BE49-F238E27FC236}">
                <a16:creationId xmlns:a16="http://schemas.microsoft.com/office/drawing/2014/main" id="{CD7BAC09-BEE9-53FF-07DF-1E0B98E1787B}"/>
              </a:ext>
            </a:extLst>
          </p:cNvPr>
          <p:cNvSpPr>
            <a:spLocks noGrp="1"/>
          </p:cNvSpPr>
          <p:nvPr>
            <p:ph type="sldNum" sz="quarter" idx="4"/>
          </p:nvPr>
        </p:nvSpPr>
        <p:spPr/>
        <p:txBody>
          <a:bodyPr/>
          <a:lstStyle/>
          <a:p>
            <a:fld id="{65678B56-B8AD-4EF3-A8FE-C8D0D8AB5AEA}" type="slidenum">
              <a:rPr lang="fr-FR" smtClean="0"/>
              <a:pPr/>
              <a:t>21</a:t>
            </a:fld>
            <a:endParaRPr lang="fr-FR" dirty="0"/>
          </a:p>
        </p:txBody>
      </p:sp>
      <p:sp>
        <p:nvSpPr>
          <p:cNvPr id="5" name="Rectangle 4">
            <a:extLst>
              <a:ext uri="{FF2B5EF4-FFF2-40B4-BE49-F238E27FC236}">
                <a16:creationId xmlns:a16="http://schemas.microsoft.com/office/drawing/2014/main" id="{2ABE6297-85F9-E17B-A1F9-5499AEE1B6B5}"/>
              </a:ext>
            </a:extLst>
          </p:cNvPr>
          <p:cNvSpPr/>
          <p:nvPr/>
        </p:nvSpPr>
        <p:spPr>
          <a:xfrm>
            <a:off x="603000" y="1501378"/>
            <a:ext cx="7400198" cy="830997"/>
          </a:xfrm>
          <a:prstGeom prst="rect">
            <a:avLst/>
          </a:prstGeom>
        </p:spPr>
        <p:txBody>
          <a:bodyPr wrap="square">
            <a:spAutoFit/>
          </a:bodyPr>
          <a:lstStyle/>
          <a:p>
            <a:r>
              <a:rPr lang="fr-FR" sz="2400" dirty="0">
                <a:latin typeface="Marianne" panose="02000000000000000000"/>
              </a:rPr>
              <a:t>Sur quel irritant prioritaire allez-vous vous mobiliser dès demain ? </a:t>
            </a:r>
          </a:p>
        </p:txBody>
      </p:sp>
      <p:sp>
        <p:nvSpPr>
          <p:cNvPr id="6" name="Espace réservé du texte 6">
            <a:extLst>
              <a:ext uri="{FF2B5EF4-FFF2-40B4-BE49-F238E27FC236}">
                <a16:creationId xmlns:a16="http://schemas.microsoft.com/office/drawing/2014/main" id="{E8AC28B4-1A23-7D9E-44B6-ED40C35C1580}"/>
              </a:ext>
            </a:extLst>
          </p:cNvPr>
          <p:cNvSpPr/>
          <p:nvPr/>
        </p:nvSpPr>
        <p:spPr>
          <a:xfrm>
            <a:off x="603000" y="649800"/>
            <a:ext cx="7937640" cy="60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spcBef>
                <a:spcPts val="400"/>
              </a:spcBef>
              <a:spcAft>
                <a:spcPts val="799"/>
              </a:spcAft>
              <a:tabLst>
                <a:tab pos="0" algn="l"/>
              </a:tabLst>
            </a:pPr>
            <a:r>
              <a:rPr lang="fr-FR" sz="2800" b="1" dirty="0">
                <a:solidFill>
                  <a:srgbClr val="000000"/>
                </a:solidFill>
                <a:latin typeface="Marianne"/>
              </a:rPr>
              <a:t>Si vous étiez Mr Dupuis,…</a:t>
            </a:r>
            <a:endParaRPr lang="fr-FR" sz="2800" b="0" u="none" strike="noStrike" dirty="0">
              <a:solidFill>
                <a:srgbClr val="000000"/>
              </a:solidFill>
              <a:effectLst/>
              <a:uFillTx/>
              <a:latin typeface="Calibri"/>
            </a:endParaRPr>
          </a:p>
          <a:p>
            <a:pPr algn="ctr" defTabSz="914400">
              <a:lnSpc>
                <a:spcPct val="100000"/>
              </a:lnSpc>
              <a:spcBef>
                <a:spcPts val="400"/>
              </a:spcBef>
              <a:spcAft>
                <a:spcPts val="799"/>
              </a:spcAft>
              <a:tabLst>
                <a:tab pos="0" algn="l"/>
              </a:tabLst>
            </a:pPr>
            <a:endParaRPr lang="fr-FR" sz="2800" b="0" u="none" strike="noStrike" dirty="0">
              <a:solidFill>
                <a:srgbClr val="000000"/>
              </a:solidFill>
              <a:effectLst/>
              <a:uFillTx/>
              <a:latin typeface="Calibri"/>
            </a:endParaRPr>
          </a:p>
        </p:txBody>
      </p:sp>
      <p:pic>
        <p:nvPicPr>
          <p:cNvPr id="7" name="Image 6">
            <a:hlinkClick r:id="rId2"/>
            <a:extLst>
              <a:ext uri="{FF2B5EF4-FFF2-40B4-BE49-F238E27FC236}">
                <a16:creationId xmlns:a16="http://schemas.microsoft.com/office/drawing/2014/main" id="{089A8D0E-4A2E-59F5-76F6-1C4A4AD47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654" y="3163505"/>
            <a:ext cx="2651318" cy="1325659"/>
          </a:xfrm>
          <a:prstGeom prst="rect">
            <a:avLst/>
          </a:prstGeom>
        </p:spPr>
      </p:pic>
    </p:spTree>
    <p:extLst>
      <p:ext uri="{BB962C8B-B14F-4D97-AF65-F5344CB8AC3E}">
        <p14:creationId xmlns:p14="http://schemas.microsoft.com/office/powerpoint/2010/main" val="107144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69E3-397E-4687-E31D-8AAF588D5615}"/>
            </a:ext>
          </a:extLst>
        </p:cNvPr>
        <p:cNvGrpSpPr/>
        <p:nvPr/>
      </p:nvGrpSpPr>
      <p:grpSpPr>
        <a:xfrm>
          <a:off x="0" y="0"/>
          <a:ext cx="0" cy="0"/>
          <a:chOff x="0" y="0"/>
          <a:chExt cx="0" cy="0"/>
        </a:xfrm>
      </p:grpSpPr>
      <p:sp>
        <p:nvSpPr>
          <p:cNvPr id="197" name="PlaceHolder 1">
            <a:extLst>
              <a:ext uri="{FF2B5EF4-FFF2-40B4-BE49-F238E27FC236}">
                <a16:creationId xmlns:a16="http://schemas.microsoft.com/office/drawing/2014/main" id="{3E0F97A7-6E6F-B722-01F8-25FDAE0FC4CC}"/>
              </a:ext>
            </a:extLst>
          </p:cNvPr>
          <p:cNvSpPr>
            <a:spLocks noGrp="1"/>
          </p:cNvSpPr>
          <p:nvPr>
            <p:ph hasCustomPrompt="1"/>
          </p:nvPr>
        </p:nvSpPr>
        <p:spPr>
          <a:xfrm>
            <a:off x="1388880" y="578016"/>
            <a:ext cx="6366240" cy="4064192"/>
          </a:xfrm>
          <a:prstGeom prst="rect">
            <a:avLst/>
          </a:prstGeom>
          <a:noFill/>
          <a:ln w="0">
            <a:noFill/>
          </a:ln>
        </p:spPr>
        <p:txBody>
          <a:bodyPr lIns="0" tIns="45000" rIns="90000" bIns="45000" anchor="t">
            <a:noAutofit/>
          </a:bodyPr>
          <a:lstStyle/>
          <a:p>
            <a:pPr indent="0">
              <a:lnSpc>
                <a:spcPct val="100000"/>
              </a:lnSpc>
              <a:spcBef>
                <a:spcPts val="400"/>
              </a:spcBef>
              <a:spcAft>
                <a:spcPts val="799"/>
              </a:spcAft>
              <a:buNone/>
              <a:tabLst>
                <a:tab pos="0" algn="l"/>
              </a:tabLst>
            </a:pPr>
            <a:endParaRPr lang="fr-FR" sz="3600" b="1" u="none" strike="noStrike" dirty="0">
              <a:solidFill>
                <a:srgbClr val="000000"/>
              </a:solidFill>
              <a:effectLst/>
              <a:uFillTx/>
              <a:latin typeface="Marianne"/>
              <a:ea typeface="PingFang SC"/>
            </a:endParaRPr>
          </a:p>
          <a:p>
            <a:pPr indent="0">
              <a:lnSpc>
                <a:spcPct val="100000"/>
              </a:lnSpc>
              <a:spcBef>
                <a:spcPts val="400"/>
              </a:spcBef>
              <a:spcAft>
                <a:spcPts val="799"/>
              </a:spcAft>
              <a:buNone/>
              <a:tabLst>
                <a:tab pos="0" algn="l"/>
              </a:tabLst>
            </a:pPr>
            <a:endParaRPr lang="fr-FR" sz="3600" b="1" dirty="0">
              <a:solidFill>
                <a:srgbClr val="000000"/>
              </a:solidFill>
              <a:latin typeface="Marianne"/>
              <a:ea typeface="PingFang SC"/>
            </a:endParaRPr>
          </a:p>
          <a:p>
            <a:pPr indent="0">
              <a:lnSpc>
                <a:spcPct val="100000"/>
              </a:lnSpc>
              <a:spcBef>
                <a:spcPts val="400"/>
              </a:spcBef>
              <a:spcAft>
                <a:spcPts val="799"/>
              </a:spcAft>
              <a:buNone/>
              <a:tabLst>
                <a:tab pos="0" algn="l"/>
              </a:tabLst>
            </a:pPr>
            <a:endParaRPr lang="fr-FR" sz="3600" b="1" dirty="0">
              <a:solidFill>
                <a:srgbClr val="000000"/>
              </a:solidFill>
              <a:latin typeface="Marianne"/>
              <a:ea typeface="PingFang SC"/>
            </a:endParaRPr>
          </a:p>
          <a:p>
            <a:pPr indent="0" algn="ctr">
              <a:lnSpc>
                <a:spcPct val="100000"/>
              </a:lnSpc>
              <a:spcBef>
                <a:spcPts val="400"/>
              </a:spcBef>
              <a:spcAft>
                <a:spcPts val="799"/>
              </a:spcAft>
              <a:buNone/>
              <a:tabLst>
                <a:tab pos="0" algn="l"/>
              </a:tabLst>
            </a:pPr>
            <a:r>
              <a:rPr lang="fr-FR" sz="3600" b="1" dirty="0">
                <a:solidFill>
                  <a:srgbClr val="000000"/>
                </a:solidFill>
                <a:latin typeface="Marianne"/>
                <a:ea typeface="PingFang SC"/>
              </a:rPr>
              <a:t>Une modalité d’essaimage </a:t>
            </a:r>
          </a:p>
          <a:p>
            <a:pPr indent="0" algn="ctr">
              <a:lnSpc>
                <a:spcPct val="100000"/>
              </a:lnSpc>
              <a:spcBef>
                <a:spcPts val="400"/>
              </a:spcBef>
              <a:spcAft>
                <a:spcPts val="799"/>
              </a:spcAft>
              <a:buNone/>
              <a:tabLst>
                <a:tab pos="0" algn="l"/>
              </a:tabLst>
            </a:pPr>
            <a:r>
              <a:rPr lang="fr-FR" sz="3600" dirty="0">
                <a:latin typeface="Marianne"/>
                <a:ea typeface="PingFang SC"/>
              </a:rPr>
              <a:t>I</a:t>
            </a:r>
            <a:r>
              <a:rPr lang="fr-FR" sz="3600" b="1" dirty="0">
                <a:solidFill>
                  <a:srgbClr val="000000"/>
                </a:solidFill>
                <a:latin typeface="Marianne"/>
                <a:ea typeface="PingFang SC"/>
              </a:rPr>
              <a:t>nspiré par le conseil supérieur du numérique</a:t>
            </a:r>
            <a:endParaRPr lang="fr-FR" sz="3600" b="1" u="none" strike="noStrike" dirty="0">
              <a:solidFill>
                <a:srgbClr val="000000"/>
              </a:solidFill>
              <a:effectLst/>
              <a:uFillTx/>
              <a:latin typeface="Marianne"/>
            </a:endParaRPr>
          </a:p>
        </p:txBody>
      </p:sp>
      <p:pic>
        <p:nvPicPr>
          <p:cNvPr id="9" name="Image 8">
            <a:hlinkClick r:id="rId2"/>
            <a:extLst>
              <a:ext uri="{FF2B5EF4-FFF2-40B4-BE49-F238E27FC236}">
                <a16:creationId xmlns:a16="http://schemas.microsoft.com/office/drawing/2014/main" id="{36C67FE0-41EF-C8EA-C004-CB79CB433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453" y="699303"/>
            <a:ext cx="3580108" cy="1790054"/>
          </a:xfrm>
          <a:prstGeom prst="rect">
            <a:avLst/>
          </a:prstGeom>
        </p:spPr>
      </p:pic>
      <p:sp>
        <p:nvSpPr>
          <p:cNvPr id="5" name="ZoneTexte 4">
            <a:extLst>
              <a:ext uri="{FF2B5EF4-FFF2-40B4-BE49-F238E27FC236}">
                <a16:creationId xmlns:a16="http://schemas.microsoft.com/office/drawing/2014/main" id="{88BC713E-EA72-2215-D326-B8637AAE6E05}"/>
              </a:ext>
            </a:extLst>
          </p:cNvPr>
          <p:cNvSpPr txBox="1"/>
          <p:nvPr/>
        </p:nvSpPr>
        <p:spPr>
          <a:xfrm>
            <a:off x="6966857" y="4419180"/>
            <a:ext cx="4644570" cy="369332"/>
          </a:xfrm>
          <a:prstGeom prst="rect">
            <a:avLst/>
          </a:prstGeom>
          <a:noFill/>
        </p:spPr>
        <p:txBody>
          <a:bodyPr wrap="square">
            <a:spAutoFit/>
          </a:bodyPr>
          <a:lstStyle/>
          <a:p>
            <a:r>
              <a:rPr lang="fr-FR" dirty="0">
                <a:hlinkClick r:id="rId2"/>
              </a:rPr>
              <a:t>https://cafeia.org/</a:t>
            </a:r>
            <a:r>
              <a:rPr lang="fr-FR" dirty="0"/>
              <a:t> </a:t>
            </a:r>
          </a:p>
        </p:txBody>
      </p:sp>
    </p:spTree>
    <p:extLst>
      <p:ext uri="{BB962C8B-B14F-4D97-AF65-F5344CB8AC3E}">
        <p14:creationId xmlns:p14="http://schemas.microsoft.com/office/powerpoint/2010/main" val="412806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hasCustomPrompt="1"/>
          </p:nvPr>
        </p:nvSpPr>
        <p:spPr>
          <a:xfrm>
            <a:off x="-185128" y="1335867"/>
            <a:ext cx="9475432" cy="645840"/>
          </a:xfrm>
          <a:prstGeom prst="rect">
            <a:avLst/>
          </a:prstGeom>
          <a:noFill/>
          <a:ln w="0">
            <a:noFill/>
          </a:ln>
        </p:spPr>
        <p:txBody>
          <a:bodyPr lIns="0" tIns="45000" rIns="90000" bIns="45000" anchor="t">
            <a:noAutofit/>
          </a:bodyPr>
          <a:lstStyle/>
          <a:p>
            <a:pPr indent="0" algn="ctr">
              <a:lnSpc>
                <a:spcPct val="100000"/>
              </a:lnSpc>
              <a:spcBef>
                <a:spcPts val="400"/>
              </a:spcBef>
              <a:spcAft>
                <a:spcPts val="799"/>
              </a:spcAft>
              <a:buNone/>
              <a:tabLst>
                <a:tab pos="0" algn="l"/>
              </a:tabLst>
            </a:pPr>
            <a:r>
              <a:rPr lang="fr-FR" sz="3600" b="1" u="none" strike="noStrike" dirty="0">
                <a:solidFill>
                  <a:srgbClr val="000000"/>
                </a:solidFill>
                <a:effectLst/>
                <a:uFillTx/>
                <a:latin typeface="Marianne"/>
                <a:ea typeface="PingFang SC"/>
              </a:rPr>
              <a:t> </a:t>
            </a:r>
            <a:r>
              <a:rPr lang="fr-FR" sz="3600" b="1" dirty="0">
                <a:solidFill>
                  <a:schemeClr val="tx1"/>
                </a:solidFill>
                <a:latin typeface="Marianne"/>
                <a:ea typeface="PingFang SC"/>
              </a:rPr>
              <a:t>U</a:t>
            </a:r>
            <a:r>
              <a:rPr lang="fr-FR" sz="3600" b="1" u="none" strike="noStrike" dirty="0">
                <a:solidFill>
                  <a:schemeClr val="tx1"/>
                </a:solidFill>
                <a:effectLst/>
                <a:uFillTx/>
                <a:latin typeface="Marianne"/>
                <a:ea typeface="PingFang SC"/>
              </a:rPr>
              <a:t>n</a:t>
            </a:r>
            <a:r>
              <a:rPr lang="fr-FR" sz="3600" b="1" u="none" strike="noStrike" dirty="0">
                <a:solidFill>
                  <a:srgbClr val="000000"/>
                </a:solidFill>
                <a:effectLst/>
                <a:uFillTx/>
                <a:latin typeface="Marianne"/>
                <a:ea typeface="PingFang SC"/>
              </a:rPr>
              <a:t> espace de </a:t>
            </a:r>
            <a:r>
              <a:rPr lang="fr-FR" sz="3600" b="1" u="none" strike="noStrike" dirty="0">
                <a:solidFill>
                  <a:schemeClr val="dk1"/>
                </a:solidFill>
                <a:effectLst/>
                <a:uFillTx/>
                <a:latin typeface="Marianne"/>
              </a:rPr>
              <a:t>débats et d’échanges</a:t>
            </a:r>
            <a:endParaRPr lang="fr-FR" sz="3600" b="1" dirty="0">
              <a:solidFill>
                <a:srgbClr val="000000"/>
              </a:solidFill>
              <a:latin typeface="Calibri"/>
            </a:endParaRPr>
          </a:p>
          <a:p>
            <a:pPr indent="0">
              <a:lnSpc>
                <a:spcPct val="100000"/>
              </a:lnSpc>
              <a:spcBef>
                <a:spcPts val="400"/>
              </a:spcBef>
              <a:spcAft>
                <a:spcPts val="799"/>
              </a:spcAft>
              <a:buNone/>
              <a:tabLst>
                <a:tab pos="0" algn="l"/>
              </a:tabLst>
            </a:pPr>
            <a:r>
              <a:rPr lang="fr-FR" sz="4000" b="1" dirty="0">
                <a:solidFill>
                  <a:schemeClr val="accent5">
                    <a:lumMod val="60000"/>
                    <a:lumOff val="40000"/>
                  </a:schemeClr>
                </a:solidFill>
                <a:latin typeface="Marianne"/>
              </a:rPr>
              <a:t>                        </a:t>
            </a:r>
            <a:endParaRPr lang="fr-FR" sz="3600" b="1" u="none" strike="noStrike" dirty="0">
              <a:solidFill>
                <a:srgbClr val="000000"/>
              </a:solidFill>
              <a:effectLst/>
              <a:uFillTx/>
              <a:latin typeface="Marianne"/>
            </a:endParaRPr>
          </a:p>
        </p:txBody>
      </p:sp>
      <p:sp>
        <p:nvSpPr>
          <p:cNvPr id="199" name="Rectangle 10"/>
          <p:cNvSpPr/>
          <p:nvPr/>
        </p:nvSpPr>
        <p:spPr>
          <a:xfrm>
            <a:off x="363582" y="2571750"/>
            <a:ext cx="3064320" cy="92304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scene3d>
              <a:camera prst="orthographicFront"/>
              <a:lightRig rig="soft" dir="t">
                <a:rot lat="0" lon="0" rev="15600000"/>
              </a:lightRig>
            </a:scene3d>
            <a:sp3d extrusionH="57150" prstMaterial="softEdge">
              <a:bevelT w="25400" h="38100"/>
            </a:sp3d>
          </a:bodyPr>
          <a:lstStyle/>
          <a:p>
            <a:pPr algn="ctr" defTabSz="914400">
              <a:lnSpc>
                <a:spcPct val="100000"/>
              </a:lnSpc>
            </a:pPr>
            <a:r>
              <a:rPr lang="fr-FR" sz="5400" b="1" u="none" strike="noStrike" dirty="0">
                <a:solidFill>
                  <a:srgbClr val="FF0000"/>
                </a:solidFill>
                <a:effectLst/>
                <a:uFillTx/>
                <a:latin typeface="Marianne"/>
              </a:rPr>
              <a:t>Informel</a:t>
            </a:r>
            <a:endParaRPr lang="fr-FR" sz="5400" b="0" u="none" strike="noStrike" dirty="0">
              <a:solidFill>
                <a:srgbClr val="000000"/>
              </a:solidFill>
              <a:effectLst/>
              <a:uFillTx/>
              <a:latin typeface="Calibri"/>
            </a:endParaRPr>
          </a:p>
        </p:txBody>
      </p:sp>
      <p:sp>
        <p:nvSpPr>
          <p:cNvPr id="200" name="Rectangle 11"/>
          <p:cNvSpPr/>
          <p:nvPr/>
        </p:nvSpPr>
        <p:spPr>
          <a:xfrm>
            <a:off x="3566430" y="3033270"/>
            <a:ext cx="2207520" cy="92304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scene3d>
              <a:camera prst="orthographicFront"/>
              <a:lightRig rig="soft" dir="t">
                <a:rot lat="0" lon="0" rev="15600000"/>
              </a:lightRig>
            </a:scene3d>
            <a:sp3d extrusionH="57150" prstMaterial="softEdge">
              <a:bevelT w="25400" h="38100"/>
            </a:sp3d>
          </a:bodyPr>
          <a:lstStyle/>
          <a:p>
            <a:pPr algn="ctr" defTabSz="914400">
              <a:lnSpc>
                <a:spcPct val="100000"/>
              </a:lnSpc>
            </a:pPr>
            <a:r>
              <a:rPr lang="fr-FR" sz="5400" b="1" u="none" strike="noStrike" dirty="0">
                <a:solidFill>
                  <a:schemeClr val="accent5">
                    <a:lumMod val="75000"/>
                  </a:schemeClr>
                </a:solidFill>
                <a:effectLst/>
                <a:uFillTx/>
                <a:latin typeface="Marianne"/>
              </a:rPr>
              <a:t>Frugal</a:t>
            </a:r>
            <a:endParaRPr lang="fr-FR" sz="5400" b="0" u="none" strike="noStrike" dirty="0">
              <a:solidFill>
                <a:srgbClr val="000000"/>
              </a:solidFill>
              <a:effectLst/>
              <a:uFillTx/>
              <a:latin typeface="Calibri"/>
            </a:endParaRPr>
          </a:p>
        </p:txBody>
      </p:sp>
      <p:sp>
        <p:nvSpPr>
          <p:cNvPr id="201" name="Rectangle 12"/>
          <p:cNvSpPr/>
          <p:nvPr/>
        </p:nvSpPr>
        <p:spPr>
          <a:xfrm>
            <a:off x="1746342" y="3928546"/>
            <a:ext cx="3363120" cy="92304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scene3d>
              <a:camera prst="orthographicFront"/>
              <a:lightRig rig="soft" dir="t">
                <a:rot lat="0" lon="0" rev="15600000"/>
              </a:lightRig>
            </a:scene3d>
            <a:sp3d extrusionH="57150" prstMaterial="softEdge">
              <a:bevelT w="25400" h="38100" prst="softRound"/>
            </a:sp3d>
          </a:bodyPr>
          <a:lstStyle/>
          <a:p>
            <a:pPr algn="ctr" defTabSz="914400">
              <a:lnSpc>
                <a:spcPct val="100000"/>
              </a:lnSpc>
            </a:pPr>
            <a:r>
              <a:rPr lang="fr-FR" sz="5400" b="1" u="none" strike="noStrike" dirty="0">
                <a:solidFill>
                  <a:srgbClr val="C00000"/>
                </a:solidFill>
                <a:effectLst/>
                <a:uFillTx/>
                <a:latin typeface="Marianne"/>
              </a:rPr>
              <a:t>Pour tous</a:t>
            </a:r>
            <a:endParaRPr lang="fr-FR" sz="5400" b="0" u="none" strike="noStrike" dirty="0">
              <a:solidFill>
                <a:srgbClr val="000000"/>
              </a:solidFill>
              <a:effectLst/>
              <a:uFillTx/>
              <a:latin typeface="Calibri"/>
            </a:endParaRPr>
          </a:p>
        </p:txBody>
      </p:sp>
      <p:sp>
        <p:nvSpPr>
          <p:cNvPr id="202" name="Rectangle 13"/>
          <p:cNvSpPr/>
          <p:nvPr/>
        </p:nvSpPr>
        <p:spPr>
          <a:xfrm>
            <a:off x="5788464" y="2505420"/>
            <a:ext cx="3192480" cy="92304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scene3d>
              <a:camera prst="orthographicFront"/>
              <a:lightRig rig="soft" dir="t">
                <a:rot lat="0" lon="0" rev="15600000"/>
              </a:lightRig>
            </a:scene3d>
            <a:sp3d extrusionH="57150" prstMaterial="softEdge">
              <a:bevelT w="25400" h="38100"/>
            </a:sp3d>
          </a:bodyPr>
          <a:lstStyle/>
          <a:p>
            <a:pPr algn="ctr" defTabSz="914400">
              <a:lnSpc>
                <a:spcPct val="100000"/>
              </a:lnSpc>
            </a:pPr>
            <a:r>
              <a:rPr lang="fr-FR" sz="5400" b="1" u="none" strike="noStrike" dirty="0">
                <a:solidFill>
                  <a:schemeClr val="accent5"/>
                </a:solidFill>
                <a:effectLst/>
                <a:uFillTx/>
                <a:latin typeface="Marianne"/>
              </a:rPr>
              <a:t>Inspirant</a:t>
            </a:r>
            <a:endParaRPr lang="fr-FR" sz="5400" b="0" u="none" strike="noStrike" dirty="0">
              <a:solidFill>
                <a:srgbClr val="000000"/>
              </a:solidFill>
              <a:effectLst/>
              <a:uFillTx/>
              <a:latin typeface="Calibri"/>
            </a:endParaRPr>
          </a:p>
        </p:txBody>
      </p:sp>
      <p:sp>
        <p:nvSpPr>
          <p:cNvPr id="3" name="PlaceHolder 2"/>
          <p:cNvSpPr>
            <a:spLocks noGrp="1"/>
          </p:cNvSpPr>
          <p:nvPr>
            <p:ph type="sldNum" idx="4"/>
          </p:nvPr>
        </p:nvSpPr>
        <p:spPr/>
        <p:txBody>
          <a:bodyPr/>
          <a:lstStyle/>
          <a:p>
            <a:fld id="{E7FAB13E-C9B1-4E60-B725-5937802A5EA1}" type="slidenum">
              <a:rPr/>
              <a:t>4</a:t>
            </a:fld>
            <a:endParaRPr/>
          </a:p>
        </p:txBody>
      </p:sp>
      <p:sp>
        <p:nvSpPr>
          <p:cNvPr id="4" name="PlaceHolder 3"/>
          <p:cNvSpPr>
            <a:spLocks noGrp="1"/>
          </p:cNvSpPr>
          <p:nvPr>
            <p:ph type="dt" idx="4294967295"/>
          </p:nvPr>
        </p:nvSpPr>
        <p:spPr/>
        <p:txBody>
          <a:bodyPr/>
          <a:lstStyle/>
          <a:p>
            <a:endParaRPr lang="en-US" dirty="0"/>
          </a:p>
        </p:txBody>
      </p:sp>
      <p:pic>
        <p:nvPicPr>
          <p:cNvPr id="2" name="Image 1">
            <a:extLst>
              <a:ext uri="{FF2B5EF4-FFF2-40B4-BE49-F238E27FC236}">
                <a16:creationId xmlns:a16="http://schemas.microsoft.com/office/drawing/2014/main" id="{F62F3E20-6BFE-F7E7-6475-588350411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14" y="291914"/>
            <a:ext cx="1646778" cy="823389"/>
          </a:xfrm>
          <a:prstGeom prst="rect">
            <a:avLst/>
          </a:prstGeom>
        </p:spPr>
      </p:pic>
      <p:sp>
        <p:nvSpPr>
          <p:cNvPr id="6" name="ZoneTexte 5">
            <a:extLst>
              <a:ext uri="{FF2B5EF4-FFF2-40B4-BE49-F238E27FC236}">
                <a16:creationId xmlns:a16="http://schemas.microsoft.com/office/drawing/2014/main" id="{A26EC7C8-BF16-C813-B82A-CD79C4C41054}"/>
              </a:ext>
            </a:extLst>
          </p:cNvPr>
          <p:cNvSpPr txBox="1"/>
          <p:nvPr/>
        </p:nvSpPr>
        <p:spPr>
          <a:xfrm>
            <a:off x="5431692" y="3928546"/>
            <a:ext cx="3363120" cy="707886"/>
          </a:xfrm>
          <a:prstGeom prst="rect">
            <a:avLst/>
          </a:prstGeom>
          <a:noFill/>
        </p:spPr>
        <p:txBody>
          <a:bodyPr wrap="square">
            <a:spAutoFit/>
          </a:bodyPr>
          <a:lstStyle/>
          <a:p>
            <a:r>
              <a:rPr kumimoji="0" lang="fr-FR" sz="4000" b="1" i="0" u="none" strike="noStrike" kern="1200" cap="none" spc="0" normalizeH="0" baseline="0" noProof="0" dirty="0">
                <a:ln>
                  <a:noFill/>
                </a:ln>
                <a:solidFill>
                  <a:srgbClr val="129F50"/>
                </a:solidFill>
                <a:effectLst/>
                <a:highlight>
                  <a:scrgbClr r="0" g="0" b="0">
                    <a:alpha val="0"/>
                  </a:scrgbClr>
                </a:highlight>
                <a:uLnTx/>
                <a:uFillTx/>
                <a:latin typeface="Marianne"/>
              </a:rPr>
              <a:t> Bienveillant</a:t>
            </a:r>
            <a:endParaRPr lang="fr-FR" dirty="0">
              <a:solidFill>
                <a:srgbClr val="129F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3CD3C-BAD2-3E1A-461A-8BB55357648F}"/>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D5C424BB-08DF-5797-3E92-FEA4389F6224}"/>
              </a:ext>
            </a:extLst>
          </p:cNvPr>
          <p:cNvSpPr>
            <a:spLocks noGrp="1"/>
          </p:cNvSpPr>
          <p:nvPr>
            <p:ph type="body" sz="quarter" idx="19"/>
          </p:nvPr>
        </p:nvSpPr>
        <p:spPr>
          <a:xfrm>
            <a:off x="2058424" y="758193"/>
            <a:ext cx="5027152" cy="646176"/>
          </a:xfrm>
        </p:spPr>
        <p:txBody>
          <a:bodyPr/>
          <a:lstStyle/>
          <a:p>
            <a:r>
              <a:rPr lang="fr-FR" dirty="0"/>
              <a:t>La thématique du jour</a:t>
            </a:r>
          </a:p>
        </p:txBody>
      </p:sp>
      <p:sp>
        <p:nvSpPr>
          <p:cNvPr id="4" name="Espace réservé de la date 3">
            <a:extLst>
              <a:ext uri="{FF2B5EF4-FFF2-40B4-BE49-F238E27FC236}">
                <a16:creationId xmlns:a16="http://schemas.microsoft.com/office/drawing/2014/main" id="{0A66D02A-62D3-C22B-D507-F29B578C78E6}"/>
              </a:ext>
            </a:extLst>
          </p:cNvPr>
          <p:cNvSpPr>
            <a:spLocks noGrp="1"/>
          </p:cNvSpPr>
          <p:nvPr>
            <p:ph type="dt" sz="half" idx="11"/>
          </p:nvPr>
        </p:nvSpPr>
        <p:spPr>
          <a:xfrm>
            <a:off x="7613637" y="4833851"/>
            <a:ext cx="1170361" cy="274637"/>
          </a:xfrm>
        </p:spPr>
        <p:txBody>
          <a:bodyPr/>
          <a:lstStyle/>
          <a:p>
            <a:fld id="{F09E64B0-2EA4-43AD-AB36-E9E2ABE539D5}" type="datetime1">
              <a:rPr lang="fr-FR" smtClean="0"/>
              <a:t>07/12/2025</a:t>
            </a:fld>
            <a:endParaRPr lang="fr-FR" dirty="0"/>
          </a:p>
        </p:txBody>
      </p:sp>
      <p:sp>
        <p:nvSpPr>
          <p:cNvPr id="5" name="Espace réservé du numéro de diapositive 4">
            <a:extLst>
              <a:ext uri="{FF2B5EF4-FFF2-40B4-BE49-F238E27FC236}">
                <a16:creationId xmlns:a16="http://schemas.microsoft.com/office/drawing/2014/main" id="{78D3CA6D-7712-7DDE-EB57-DDE67189382C}"/>
              </a:ext>
            </a:extLst>
          </p:cNvPr>
          <p:cNvSpPr>
            <a:spLocks noGrp="1"/>
          </p:cNvSpPr>
          <p:nvPr>
            <p:ph type="sldNum" sz="quarter" idx="4"/>
          </p:nvPr>
        </p:nvSpPr>
        <p:spPr/>
        <p:txBody>
          <a:bodyPr/>
          <a:lstStyle/>
          <a:p>
            <a:fld id="{65678B56-B8AD-4EF3-A8FE-C8D0D8AB5AEA}" type="slidenum">
              <a:rPr lang="fr-FR" smtClean="0"/>
              <a:pPr/>
              <a:t>5</a:t>
            </a:fld>
            <a:endParaRPr lang="fr-FR" dirty="0"/>
          </a:p>
        </p:txBody>
      </p:sp>
      <p:sp>
        <p:nvSpPr>
          <p:cNvPr id="10" name="ZoneTexte 9">
            <a:extLst>
              <a:ext uri="{FF2B5EF4-FFF2-40B4-BE49-F238E27FC236}">
                <a16:creationId xmlns:a16="http://schemas.microsoft.com/office/drawing/2014/main" id="{0A964A9A-A8D8-006A-1DE5-670A326F9C7C}"/>
              </a:ext>
            </a:extLst>
          </p:cNvPr>
          <p:cNvSpPr txBox="1"/>
          <p:nvPr/>
        </p:nvSpPr>
        <p:spPr>
          <a:xfrm>
            <a:off x="965200" y="1955798"/>
            <a:ext cx="7213600" cy="1077218"/>
          </a:xfrm>
          <a:prstGeom prst="rect">
            <a:avLst/>
          </a:prstGeom>
          <a:noFill/>
        </p:spPr>
        <p:txBody>
          <a:bodyPr wrap="square" rtlCol="0">
            <a:spAutoFit/>
          </a:bodyPr>
          <a:lstStyle/>
          <a:p>
            <a:r>
              <a:rPr lang="fr-FR" sz="3200" b="1" dirty="0">
                <a:latin typeface="Marianne" panose="02000000000000000000" pitchFamily="50" charset="0"/>
              </a:rPr>
              <a:t>Comment l’IA </a:t>
            </a:r>
            <a:r>
              <a:rPr lang="fr-FR" sz="3200" b="1" dirty="0">
                <a:solidFill>
                  <a:srgbClr val="D86ECC"/>
                </a:solidFill>
                <a:latin typeface="Marianne" panose="02000000000000000000" pitchFamily="50" charset="0"/>
              </a:rPr>
              <a:t>transforme</a:t>
            </a:r>
            <a:r>
              <a:rPr lang="fr-FR" sz="3200" b="1" dirty="0">
                <a:latin typeface="Marianne" panose="02000000000000000000" pitchFamily="50" charset="0"/>
              </a:rPr>
              <a:t>-t-elle les </a:t>
            </a:r>
            <a:r>
              <a:rPr lang="fr-FR" sz="3200" b="1" dirty="0">
                <a:solidFill>
                  <a:srgbClr val="D86ECC"/>
                </a:solidFill>
                <a:latin typeface="Marianne" panose="02000000000000000000" pitchFamily="50" charset="0"/>
              </a:rPr>
              <a:t>gestes professionnels </a:t>
            </a:r>
            <a:r>
              <a:rPr lang="fr-FR" sz="3200" b="1" dirty="0">
                <a:latin typeface="Marianne" panose="02000000000000000000" pitchFamily="50" charset="0"/>
              </a:rPr>
              <a:t>des cadres? </a:t>
            </a:r>
          </a:p>
        </p:txBody>
      </p:sp>
      <p:sp>
        <p:nvSpPr>
          <p:cNvPr id="2" name="Rectangle 1">
            <a:extLst>
              <a:ext uri="{FF2B5EF4-FFF2-40B4-BE49-F238E27FC236}">
                <a16:creationId xmlns:a16="http://schemas.microsoft.com/office/drawing/2014/main" id="{4814E07B-98E0-47AE-EDC7-ED7C916DCAF3}"/>
              </a:ext>
            </a:extLst>
          </p:cNvPr>
          <p:cNvSpPr/>
          <p:nvPr/>
        </p:nvSpPr>
        <p:spPr>
          <a:xfrm>
            <a:off x="2971800" y="3584446"/>
            <a:ext cx="3200400" cy="5842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Interrogeons </a:t>
            </a:r>
          </a:p>
          <a:p>
            <a:pPr algn="ctr"/>
            <a:r>
              <a:rPr lang="fr-FR" sz="2000" b="1" dirty="0">
                <a:solidFill>
                  <a:schemeClr val="bg1"/>
                </a:solidFill>
                <a:latin typeface="Marianne" panose="02000000000000000000" pitchFamily="50" charset="0"/>
              </a:rPr>
              <a:t>Mr Dupuis…</a:t>
            </a:r>
          </a:p>
        </p:txBody>
      </p:sp>
    </p:spTree>
    <p:extLst>
      <p:ext uri="{BB962C8B-B14F-4D97-AF65-F5344CB8AC3E}">
        <p14:creationId xmlns:p14="http://schemas.microsoft.com/office/powerpoint/2010/main" val="243262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B938E-13D1-9CA0-2BD5-83AD58CA4050}"/>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1EBBF882-8DFB-7DE5-0000-C76EF7EC0826}"/>
              </a:ext>
            </a:extLst>
          </p:cNvPr>
          <p:cNvSpPr>
            <a:spLocks noGrp="1"/>
          </p:cNvSpPr>
          <p:nvPr>
            <p:ph type="body" sz="quarter" idx="19"/>
          </p:nvPr>
        </p:nvSpPr>
        <p:spPr>
          <a:xfrm>
            <a:off x="1055494" y="1004496"/>
            <a:ext cx="7947412" cy="961315"/>
          </a:xfrm>
        </p:spPr>
        <p:txBody>
          <a:bodyPr/>
          <a:lstStyle/>
          <a:p>
            <a:r>
              <a:rPr lang="fr-FR" sz="2800" dirty="0"/>
              <a:t>Guide Animation : </a:t>
            </a:r>
            <a:br>
              <a:rPr lang="fr-FR" sz="2800" dirty="0"/>
            </a:br>
            <a:r>
              <a:rPr lang="fr-FR" sz="2400" dirty="0"/>
              <a:t>Activité débranchée autour de verbatims</a:t>
            </a:r>
            <a:endParaRPr lang="fr-FR" sz="2800" dirty="0"/>
          </a:p>
          <a:p>
            <a:endParaRPr lang="fr-FR" sz="2800" dirty="0"/>
          </a:p>
        </p:txBody>
      </p:sp>
      <p:sp>
        <p:nvSpPr>
          <p:cNvPr id="4" name="Espace réservé de la date 3">
            <a:extLst>
              <a:ext uri="{FF2B5EF4-FFF2-40B4-BE49-F238E27FC236}">
                <a16:creationId xmlns:a16="http://schemas.microsoft.com/office/drawing/2014/main" id="{257C2708-9796-FF7D-29AA-7308D5ED67AF}"/>
              </a:ext>
            </a:extLst>
          </p:cNvPr>
          <p:cNvSpPr>
            <a:spLocks noGrp="1"/>
          </p:cNvSpPr>
          <p:nvPr>
            <p:ph type="dt" sz="half" idx="11"/>
          </p:nvPr>
        </p:nvSpPr>
        <p:spPr>
          <a:xfrm>
            <a:off x="7613637" y="4833851"/>
            <a:ext cx="1170361" cy="274637"/>
          </a:xfrm>
        </p:spPr>
        <p:txBody>
          <a:bodyPr/>
          <a:lstStyle/>
          <a:p>
            <a:fld id="{F09E64B0-2EA4-43AD-AB36-E9E2ABE539D5}" type="datetime1">
              <a:rPr lang="fr-FR" smtClean="0"/>
              <a:t>07/12/2025</a:t>
            </a:fld>
            <a:endParaRPr lang="fr-FR" dirty="0"/>
          </a:p>
        </p:txBody>
      </p:sp>
      <p:sp>
        <p:nvSpPr>
          <p:cNvPr id="5" name="Espace réservé du numéro de diapositive 4">
            <a:extLst>
              <a:ext uri="{FF2B5EF4-FFF2-40B4-BE49-F238E27FC236}">
                <a16:creationId xmlns:a16="http://schemas.microsoft.com/office/drawing/2014/main" id="{CF5282B7-7495-702C-63AC-C8598D427F56}"/>
              </a:ext>
            </a:extLst>
          </p:cNvPr>
          <p:cNvSpPr>
            <a:spLocks noGrp="1"/>
          </p:cNvSpPr>
          <p:nvPr>
            <p:ph type="sldNum" sz="quarter" idx="4"/>
          </p:nvPr>
        </p:nvSpPr>
        <p:spPr/>
        <p:txBody>
          <a:bodyPr/>
          <a:lstStyle/>
          <a:p>
            <a:fld id="{65678B56-B8AD-4EF3-A8FE-C8D0D8AB5AEA}" type="slidenum">
              <a:rPr lang="fr-FR" smtClean="0"/>
              <a:pPr/>
              <a:t>6</a:t>
            </a:fld>
            <a:endParaRPr lang="fr-FR" dirty="0"/>
          </a:p>
        </p:txBody>
      </p:sp>
      <p:sp>
        <p:nvSpPr>
          <p:cNvPr id="6" name="ZoneTexte 5">
            <a:extLst>
              <a:ext uri="{FF2B5EF4-FFF2-40B4-BE49-F238E27FC236}">
                <a16:creationId xmlns:a16="http://schemas.microsoft.com/office/drawing/2014/main" id="{C4736C23-AB54-6163-C3A2-E0B1EFA887E9}"/>
              </a:ext>
            </a:extLst>
          </p:cNvPr>
          <p:cNvSpPr txBox="1"/>
          <p:nvPr/>
        </p:nvSpPr>
        <p:spPr>
          <a:xfrm>
            <a:off x="360002" y="1971529"/>
            <a:ext cx="8427822" cy="2862322"/>
          </a:xfrm>
          <a:prstGeom prst="rect">
            <a:avLst/>
          </a:prstGeom>
          <a:noFill/>
          <a:ln>
            <a:solidFill>
              <a:schemeClr val="bg2"/>
            </a:solidFill>
          </a:ln>
        </p:spPr>
        <p:txBody>
          <a:bodyPr wrap="square" rtlCol="0">
            <a:spAutoFit/>
          </a:bodyPr>
          <a:lstStyle/>
          <a:p>
            <a:r>
              <a:rPr lang="fr-FR" sz="2000" dirty="0" err="1">
                <a:latin typeface="Marianne" panose="02000000000000000000" pitchFamily="50" charset="0"/>
              </a:rPr>
              <a:t>Animateur.ice</a:t>
            </a:r>
            <a:r>
              <a:rPr lang="fr-FR" sz="2000" dirty="0">
                <a:latin typeface="Marianne" panose="02000000000000000000" pitchFamily="50" charset="0"/>
              </a:rPr>
              <a:t> propose 4 problématiques rencontrées lors d’échanges ou formations de cadres ou d’enseignants aux participants dans la diapositive 8. Pour éviter tout jugement de valeur sur la personnalité du cadre, les éléments de contexte sont donnés : un « bon » chef d’établissement, investi et attentif.</a:t>
            </a:r>
          </a:p>
          <a:p>
            <a:endParaRPr lang="fr-FR" sz="2000" dirty="0">
              <a:latin typeface="Marianne" panose="02000000000000000000" pitchFamily="50" charset="0"/>
            </a:endParaRPr>
          </a:p>
          <a:p>
            <a:r>
              <a:rPr lang="fr-FR" sz="2000" b="1" dirty="0">
                <a:latin typeface="Marianne" panose="02000000000000000000" pitchFamily="50" charset="0"/>
              </a:rPr>
              <a:t>But : </a:t>
            </a:r>
            <a:r>
              <a:rPr lang="fr-FR" sz="2000" dirty="0">
                <a:latin typeface="Marianne" panose="02000000000000000000" pitchFamily="50" charset="0"/>
              </a:rPr>
              <a:t>amener les membres du groupe à partager leur expérience de la problématique envisagée puis les possibles mis en place ou à mettre en place.</a:t>
            </a:r>
          </a:p>
        </p:txBody>
      </p:sp>
      <p:pic>
        <p:nvPicPr>
          <p:cNvPr id="3" name="Graphique 2" descr="Informations avec un remplissage uni">
            <a:extLst>
              <a:ext uri="{FF2B5EF4-FFF2-40B4-BE49-F238E27FC236}">
                <a16:creationId xmlns:a16="http://schemas.microsoft.com/office/drawing/2014/main" id="{C5137DE5-D3E8-6F86-80D6-295EA78BF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094" y="1004496"/>
            <a:ext cx="914400" cy="914400"/>
          </a:xfrm>
          <a:prstGeom prst="rect">
            <a:avLst/>
          </a:prstGeom>
        </p:spPr>
      </p:pic>
    </p:spTree>
    <p:extLst>
      <p:ext uri="{BB962C8B-B14F-4D97-AF65-F5344CB8AC3E}">
        <p14:creationId xmlns:p14="http://schemas.microsoft.com/office/powerpoint/2010/main" val="289219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5874B58-DB89-918A-81D7-DE1C549CB307}"/>
              </a:ext>
            </a:extLst>
          </p:cNvPr>
          <p:cNvSpPr>
            <a:spLocks noGrp="1"/>
          </p:cNvSpPr>
          <p:nvPr>
            <p:ph type="dt" sz="half" idx="11"/>
          </p:nvPr>
        </p:nvSpPr>
        <p:spPr>
          <a:xfrm>
            <a:off x="7613637" y="4833851"/>
            <a:ext cx="1170361" cy="274637"/>
          </a:xfrm>
        </p:spPr>
        <p:txBody>
          <a:bodyPr/>
          <a:lstStyle/>
          <a:p>
            <a:fld id="{52F91926-7EA9-41E2-B0BE-8629E9E29CE6}" type="datetime1">
              <a:rPr lang="fr-FR" smtClean="0"/>
              <a:t>07/12/2025</a:t>
            </a:fld>
            <a:endParaRPr lang="fr-FR" dirty="0"/>
          </a:p>
        </p:txBody>
      </p:sp>
      <p:sp>
        <p:nvSpPr>
          <p:cNvPr id="4" name="Espace réservé du numéro de diapositive 3">
            <a:extLst>
              <a:ext uri="{FF2B5EF4-FFF2-40B4-BE49-F238E27FC236}">
                <a16:creationId xmlns:a16="http://schemas.microsoft.com/office/drawing/2014/main" id="{4B4D8F0D-E23A-952E-540A-FD6B5C63221C}"/>
              </a:ext>
            </a:extLst>
          </p:cNvPr>
          <p:cNvSpPr>
            <a:spLocks noGrp="1"/>
          </p:cNvSpPr>
          <p:nvPr>
            <p:ph type="sldNum" sz="quarter" idx="4"/>
          </p:nvPr>
        </p:nvSpPr>
        <p:spPr/>
        <p:txBody>
          <a:bodyPr/>
          <a:lstStyle/>
          <a:p>
            <a:fld id="{65678B56-B8AD-4EF3-A8FE-C8D0D8AB5AEA}" type="slidenum">
              <a:rPr lang="fr-FR" smtClean="0"/>
              <a:pPr/>
              <a:t>7</a:t>
            </a:fld>
            <a:endParaRPr lang="fr-FR" dirty="0"/>
          </a:p>
        </p:txBody>
      </p:sp>
      <p:sp>
        <p:nvSpPr>
          <p:cNvPr id="9" name="Espace réservé du texte 6">
            <a:extLst>
              <a:ext uri="{FF2B5EF4-FFF2-40B4-BE49-F238E27FC236}">
                <a16:creationId xmlns:a16="http://schemas.microsoft.com/office/drawing/2014/main" id="{3DED0145-2971-FD6C-AFEB-AD0D069B85AC}"/>
              </a:ext>
            </a:extLst>
          </p:cNvPr>
          <p:cNvSpPr txBox="1">
            <a:spLocks/>
          </p:cNvSpPr>
          <p:nvPr/>
        </p:nvSpPr>
        <p:spPr>
          <a:xfrm>
            <a:off x="5473404" y="577089"/>
            <a:ext cx="2610307" cy="646176"/>
          </a:xfrm>
          <a:prstGeom prst="rect">
            <a:avLst/>
          </a:prstGeom>
        </p:spPr>
        <p:txBody>
          <a:bodyPr/>
          <a:lstStyle>
            <a:lvl1pPr marL="0" marR="0" lvl="0" indent="0" algn="l" rtl="0" hangingPunct="1">
              <a:lnSpc>
                <a:spcPct val="100000"/>
              </a:lnSpc>
              <a:spcBef>
                <a:spcPts val="400"/>
              </a:spcBef>
              <a:spcAft>
                <a:spcPts val="799"/>
              </a:spcAft>
              <a:buClr>
                <a:srgbClr val="000000"/>
              </a:buClr>
              <a:buSzPct val="100000"/>
              <a:buAutoNum type="arabicPeriod"/>
              <a:tabLst/>
              <a:defRPr lang="fr-FR" sz="11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a:lvl2pPr marL="252000" marR="0" lvl="1" indent="0" algn="l" rtl="0" hangingPunct="1">
              <a:lnSpc>
                <a:spcPct val="100000"/>
              </a:lnSpc>
              <a:spcBef>
                <a:spcPts val="601"/>
              </a:spcBef>
              <a:spcAft>
                <a:spcPts val="799"/>
              </a:spcAft>
              <a:buClr>
                <a:srgbClr val="000000"/>
              </a:buClr>
              <a:buSzPct val="100000"/>
              <a:buAutoNum type="alphaLcPeriod"/>
              <a:tabLst/>
              <a:defRPr lang="fr-FR" sz="950" b="0"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sz="3600" dirty="0"/>
              <a:t>M. Dupuis</a:t>
            </a:r>
          </a:p>
        </p:txBody>
      </p:sp>
      <p:sp>
        <p:nvSpPr>
          <p:cNvPr id="10" name="ZoneTexte 9">
            <a:extLst>
              <a:ext uri="{FF2B5EF4-FFF2-40B4-BE49-F238E27FC236}">
                <a16:creationId xmlns:a16="http://schemas.microsoft.com/office/drawing/2014/main" id="{C4FF0B1A-E544-3629-D8B6-E55BD21E502C}"/>
              </a:ext>
            </a:extLst>
          </p:cNvPr>
          <p:cNvSpPr txBox="1"/>
          <p:nvPr/>
        </p:nvSpPr>
        <p:spPr>
          <a:xfrm>
            <a:off x="357965" y="1295500"/>
            <a:ext cx="7524163" cy="3477875"/>
          </a:xfrm>
          <a:prstGeom prst="rect">
            <a:avLst/>
          </a:prstGeom>
          <a:noFill/>
          <a:ln>
            <a:noFill/>
          </a:ln>
        </p:spPr>
        <p:txBody>
          <a:bodyPr wrap="square" rtlCol="0">
            <a:spAutoFit/>
          </a:bodyPr>
          <a:lstStyle/>
          <a:p>
            <a:pPr>
              <a:spcAft>
                <a:spcPts val="1200"/>
              </a:spcAft>
            </a:pPr>
            <a:r>
              <a:rPr lang="fr-FR" sz="2000" dirty="0">
                <a:latin typeface="Marianne" panose="02000000000000000000" pitchFamily="50" charset="0"/>
              </a:rPr>
              <a:t>Principal dans un collège depuis 20 ans, il est à l’écoute de ses équipes et prend régulièrement le pouls de la salle des profs.</a:t>
            </a:r>
            <a:br>
              <a:rPr lang="fr-FR" sz="2000" dirty="0">
                <a:latin typeface="Marianne" panose="02000000000000000000" pitchFamily="50" charset="0"/>
              </a:rPr>
            </a:br>
            <a:endParaRPr lang="fr-FR" sz="2000" dirty="0">
              <a:latin typeface="Marianne" panose="02000000000000000000" pitchFamily="50" charset="0"/>
            </a:endParaRPr>
          </a:p>
          <a:p>
            <a:pPr>
              <a:spcAft>
                <a:spcPts val="1200"/>
              </a:spcAft>
            </a:pPr>
            <a:r>
              <a:rPr lang="fr-FR" sz="2000" dirty="0">
                <a:latin typeface="Marianne" panose="02000000000000000000" pitchFamily="50" charset="0"/>
              </a:rPr>
              <a:t>Il soutient les projets de ses enseignants, notamment quand ils sont porteurs d’innovation sur le numérique. </a:t>
            </a:r>
            <a:br>
              <a:rPr lang="fr-FR" sz="2000" dirty="0">
                <a:latin typeface="Marianne" panose="02000000000000000000" pitchFamily="50" charset="0"/>
              </a:rPr>
            </a:br>
            <a:r>
              <a:rPr lang="fr-FR" sz="2000" dirty="0">
                <a:latin typeface="Marianne" panose="02000000000000000000" pitchFamily="50" charset="0"/>
              </a:rPr>
              <a:t>Mais aujourd’hui, il a le sentiment de ne pas avoir les réponses adaptées face aux IA.</a:t>
            </a:r>
          </a:p>
          <a:p>
            <a:pPr>
              <a:spcAft>
                <a:spcPts val="1200"/>
              </a:spcAft>
            </a:pPr>
            <a:r>
              <a:rPr lang="fr-FR" sz="2000" dirty="0">
                <a:latin typeface="Marianne" panose="02000000000000000000" pitchFamily="50" charset="0"/>
              </a:rPr>
              <a:t>Il s’interroge sur le pilotage à mettre en place pour accompagner ses équipes.</a:t>
            </a:r>
          </a:p>
        </p:txBody>
      </p:sp>
      <p:pic>
        <p:nvPicPr>
          <p:cNvPr id="12" name="Image 11">
            <a:extLst>
              <a:ext uri="{FF2B5EF4-FFF2-40B4-BE49-F238E27FC236}">
                <a16:creationId xmlns:a16="http://schemas.microsoft.com/office/drawing/2014/main" id="{EE283CB1-C253-7D3C-2DE3-5C6DB7A689DE}"/>
              </a:ext>
            </a:extLst>
          </p:cNvPr>
          <p:cNvPicPr>
            <a:picLocks noChangeAspect="1"/>
          </p:cNvPicPr>
          <p:nvPr/>
        </p:nvPicPr>
        <p:blipFill>
          <a:blip r:embed="rId2"/>
          <a:stretch>
            <a:fillRect/>
          </a:stretch>
        </p:blipFill>
        <p:spPr>
          <a:xfrm>
            <a:off x="7613637" y="2907311"/>
            <a:ext cx="1615872" cy="1854305"/>
          </a:xfrm>
          <a:prstGeom prst="rect">
            <a:avLst/>
          </a:prstGeom>
        </p:spPr>
      </p:pic>
    </p:spTree>
    <p:extLst>
      <p:ext uri="{BB962C8B-B14F-4D97-AF65-F5344CB8AC3E}">
        <p14:creationId xmlns:p14="http://schemas.microsoft.com/office/powerpoint/2010/main" val="77492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A7700-021E-078F-1C0C-2E39DAE4228E}"/>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974F5BF-F983-6DAC-B595-B9DC0A9585B8}"/>
              </a:ext>
            </a:extLst>
          </p:cNvPr>
          <p:cNvSpPr>
            <a:spLocks noGrp="1"/>
          </p:cNvSpPr>
          <p:nvPr>
            <p:ph type="dt" sz="half" idx="11"/>
          </p:nvPr>
        </p:nvSpPr>
        <p:spPr>
          <a:xfrm>
            <a:off x="7613637" y="4833851"/>
            <a:ext cx="1170361" cy="274637"/>
          </a:xfrm>
        </p:spPr>
        <p:txBody>
          <a:bodyPr/>
          <a:lstStyle/>
          <a:p>
            <a:fld id="{52F91926-7EA9-41E2-B0BE-8629E9E29CE6}" type="datetime1">
              <a:rPr lang="fr-FR" smtClean="0"/>
              <a:t>07/12/2025</a:t>
            </a:fld>
            <a:endParaRPr lang="fr-FR" dirty="0"/>
          </a:p>
        </p:txBody>
      </p:sp>
      <p:sp>
        <p:nvSpPr>
          <p:cNvPr id="4" name="Espace réservé du numéro de diapositive 3">
            <a:extLst>
              <a:ext uri="{FF2B5EF4-FFF2-40B4-BE49-F238E27FC236}">
                <a16:creationId xmlns:a16="http://schemas.microsoft.com/office/drawing/2014/main" id="{50FB759B-B210-C408-2C37-BF29E616164D}"/>
              </a:ext>
            </a:extLst>
          </p:cNvPr>
          <p:cNvSpPr>
            <a:spLocks noGrp="1"/>
          </p:cNvSpPr>
          <p:nvPr>
            <p:ph type="sldNum" sz="quarter" idx="4"/>
          </p:nvPr>
        </p:nvSpPr>
        <p:spPr/>
        <p:txBody>
          <a:bodyPr/>
          <a:lstStyle/>
          <a:p>
            <a:fld id="{65678B56-B8AD-4EF3-A8FE-C8D0D8AB5AEA}" type="slidenum">
              <a:rPr lang="fr-FR" smtClean="0"/>
              <a:pPr/>
              <a:t>8</a:t>
            </a:fld>
            <a:endParaRPr lang="fr-FR" dirty="0"/>
          </a:p>
        </p:txBody>
      </p:sp>
      <p:sp>
        <p:nvSpPr>
          <p:cNvPr id="15" name="Rectangle 14">
            <a:extLst>
              <a:ext uri="{FF2B5EF4-FFF2-40B4-BE49-F238E27FC236}">
                <a16:creationId xmlns:a16="http://schemas.microsoft.com/office/drawing/2014/main" id="{ED453EFB-BE72-045E-FCB3-639CBB23DB88}"/>
              </a:ext>
            </a:extLst>
          </p:cNvPr>
          <p:cNvSpPr/>
          <p:nvPr/>
        </p:nvSpPr>
        <p:spPr>
          <a:xfrm>
            <a:off x="-272715" y="1269999"/>
            <a:ext cx="9914020" cy="3458525"/>
          </a:xfrm>
          <a:prstGeom prst="rect">
            <a:avLst/>
          </a:prstGeom>
          <a:solidFill>
            <a:srgbClr val="D0C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6">
            <a:extLst>
              <a:ext uri="{FF2B5EF4-FFF2-40B4-BE49-F238E27FC236}">
                <a16:creationId xmlns:a16="http://schemas.microsoft.com/office/drawing/2014/main" id="{CB9568FA-D301-7B0D-576F-1A26E44F942C}"/>
              </a:ext>
            </a:extLst>
          </p:cNvPr>
          <p:cNvSpPr txBox="1">
            <a:spLocks/>
          </p:cNvSpPr>
          <p:nvPr/>
        </p:nvSpPr>
        <p:spPr>
          <a:xfrm>
            <a:off x="1421899" y="527454"/>
            <a:ext cx="6776918" cy="608103"/>
          </a:xfrm>
          <a:prstGeom prst="rect">
            <a:avLst/>
          </a:prstGeom>
        </p:spPr>
        <p:txBody>
          <a:bodyPr/>
          <a:lstStyle>
            <a:lvl1pPr marL="0" marR="0" lvl="0" indent="0" algn="l" rtl="0" hangingPunct="1">
              <a:lnSpc>
                <a:spcPct val="100000"/>
              </a:lnSpc>
              <a:spcBef>
                <a:spcPts val="400"/>
              </a:spcBef>
              <a:spcAft>
                <a:spcPts val="799"/>
              </a:spcAft>
              <a:buClr>
                <a:srgbClr val="000000"/>
              </a:buClr>
              <a:buSzPct val="100000"/>
              <a:buAutoNum type="arabicPeriod"/>
              <a:tabLst/>
              <a:defRPr lang="fr-FR" sz="11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a:lvl2pPr marL="252000" marR="0" lvl="1" indent="0" algn="l" rtl="0" hangingPunct="1">
              <a:lnSpc>
                <a:spcPct val="100000"/>
              </a:lnSpc>
              <a:spcBef>
                <a:spcPts val="601"/>
              </a:spcBef>
              <a:spcAft>
                <a:spcPts val="799"/>
              </a:spcAft>
              <a:buClr>
                <a:srgbClr val="000000"/>
              </a:buClr>
              <a:buSzPct val="100000"/>
              <a:buAutoNum type="alphaLcPeriod"/>
              <a:tabLst/>
              <a:defRPr lang="fr-FR" sz="950" b="0"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sz="3600" dirty="0"/>
              <a:t>Les problèmes de M. Dupuis ?</a:t>
            </a:r>
          </a:p>
        </p:txBody>
      </p:sp>
      <p:pic>
        <p:nvPicPr>
          <p:cNvPr id="11" name="Image 10">
            <a:extLst>
              <a:ext uri="{FF2B5EF4-FFF2-40B4-BE49-F238E27FC236}">
                <a16:creationId xmlns:a16="http://schemas.microsoft.com/office/drawing/2014/main" id="{FE7BF16F-F67A-EE58-2F7D-B09BAAC216A9}"/>
              </a:ext>
            </a:extLst>
          </p:cNvPr>
          <p:cNvPicPr>
            <a:picLocks noChangeAspect="1"/>
          </p:cNvPicPr>
          <p:nvPr/>
        </p:nvPicPr>
        <p:blipFill>
          <a:blip r:embed="rId2"/>
          <a:srcRect b="16248"/>
          <a:stretch>
            <a:fillRect/>
          </a:stretch>
        </p:blipFill>
        <p:spPr>
          <a:xfrm>
            <a:off x="3334474" y="1270001"/>
            <a:ext cx="2753003" cy="3458524"/>
          </a:xfrm>
          <a:prstGeom prst="rect">
            <a:avLst/>
          </a:prstGeom>
        </p:spPr>
      </p:pic>
      <p:pic>
        <p:nvPicPr>
          <p:cNvPr id="16" name="Image 15">
            <a:extLst>
              <a:ext uri="{FF2B5EF4-FFF2-40B4-BE49-F238E27FC236}">
                <a16:creationId xmlns:a16="http://schemas.microsoft.com/office/drawing/2014/main" id="{01943DF5-D69F-CF44-14B4-3092DB98E287}"/>
              </a:ext>
            </a:extLst>
          </p:cNvPr>
          <p:cNvPicPr>
            <a:picLocks noChangeAspect="1"/>
          </p:cNvPicPr>
          <p:nvPr/>
        </p:nvPicPr>
        <p:blipFill>
          <a:blip r:embed="rId3"/>
          <a:stretch>
            <a:fillRect/>
          </a:stretch>
        </p:blipFill>
        <p:spPr>
          <a:xfrm rot="301009">
            <a:off x="-76476" y="3240458"/>
            <a:ext cx="766050" cy="879086"/>
          </a:xfrm>
          <a:prstGeom prst="rect">
            <a:avLst/>
          </a:prstGeom>
        </p:spPr>
      </p:pic>
      <p:pic>
        <p:nvPicPr>
          <p:cNvPr id="17" name="Image 16">
            <a:extLst>
              <a:ext uri="{FF2B5EF4-FFF2-40B4-BE49-F238E27FC236}">
                <a16:creationId xmlns:a16="http://schemas.microsoft.com/office/drawing/2014/main" id="{82A4B562-4BEF-B4F3-3DDE-AE8D4EB8E38E}"/>
              </a:ext>
            </a:extLst>
          </p:cNvPr>
          <p:cNvPicPr>
            <a:picLocks noChangeAspect="1"/>
          </p:cNvPicPr>
          <p:nvPr/>
        </p:nvPicPr>
        <p:blipFill>
          <a:blip r:embed="rId3"/>
          <a:stretch>
            <a:fillRect/>
          </a:stretch>
        </p:blipFill>
        <p:spPr>
          <a:xfrm rot="301009">
            <a:off x="-270163" y="1211293"/>
            <a:ext cx="766050" cy="879086"/>
          </a:xfrm>
          <a:prstGeom prst="rect">
            <a:avLst/>
          </a:prstGeom>
        </p:spPr>
      </p:pic>
      <p:pic>
        <p:nvPicPr>
          <p:cNvPr id="19" name="Image 18">
            <a:extLst>
              <a:ext uri="{FF2B5EF4-FFF2-40B4-BE49-F238E27FC236}">
                <a16:creationId xmlns:a16="http://schemas.microsoft.com/office/drawing/2014/main" id="{71E9CCF6-80CB-A402-EE48-BD1FA277265A}"/>
              </a:ext>
            </a:extLst>
          </p:cNvPr>
          <p:cNvPicPr>
            <a:picLocks noChangeAspect="1"/>
          </p:cNvPicPr>
          <p:nvPr/>
        </p:nvPicPr>
        <p:blipFill>
          <a:blip r:embed="rId3"/>
          <a:stretch>
            <a:fillRect/>
          </a:stretch>
        </p:blipFill>
        <p:spPr>
          <a:xfrm rot="301009">
            <a:off x="773318" y="2754293"/>
            <a:ext cx="766050" cy="879086"/>
          </a:xfrm>
          <a:prstGeom prst="rect">
            <a:avLst/>
          </a:prstGeom>
        </p:spPr>
      </p:pic>
      <p:pic>
        <p:nvPicPr>
          <p:cNvPr id="20" name="Image 19">
            <a:extLst>
              <a:ext uri="{FF2B5EF4-FFF2-40B4-BE49-F238E27FC236}">
                <a16:creationId xmlns:a16="http://schemas.microsoft.com/office/drawing/2014/main" id="{3C4D040F-0A02-F47A-41CC-6DE3E3938FAA}"/>
              </a:ext>
            </a:extLst>
          </p:cNvPr>
          <p:cNvPicPr>
            <a:picLocks noChangeAspect="1"/>
          </p:cNvPicPr>
          <p:nvPr/>
        </p:nvPicPr>
        <p:blipFill>
          <a:blip r:embed="rId3"/>
          <a:stretch>
            <a:fillRect/>
          </a:stretch>
        </p:blipFill>
        <p:spPr>
          <a:xfrm rot="18747165">
            <a:off x="7702707" y="3255270"/>
            <a:ext cx="766050" cy="879086"/>
          </a:xfrm>
          <a:prstGeom prst="rect">
            <a:avLst/>
          </a:prstGeom>
        </p:spPr>
      </p:pic>
      <p:pic>
        <p:nvPicPr>
          <p:cNvPr id="21" name="Image 20">
            <a:extLst>
              <a:ext uri="{FF2B5EF4-FFF2-40B4-BE49-F238E27FC236}">
                <a16:creationId xmlns:a16="http://schemas.microsoft.com/office/drawing/2014/main" id="{89CD9A15-46AA-8B98-A3A0-597B8A5C8205}"/>
              </a:ext>
            </a:extLst>
          </p:cNvPr>
          <p:cNvPicPr>
            <a:picLocks noChangeAspect="1"/>
          </p:cNvPicPr>
          <p:nvPr/>
        </p:nvPicPr>
        <p:blipFill>
          <a:blip r:embed="rId3"/>
          <a:stretch>
            <a:fillRect/>
          </a:stretch>
        </p:blipFill>
        <p:spPr>
          <a:xfrm rot="18412728">
            <a:off x="8384556" y="2050269"/>
            <a:ext cx="766050" cy="879086"/>
          </a:xfrm>
          <a:prstGeom prst="rect">
            <a:avLst/>
          </a:prstGeom>
        </p:spPr>
      </p:pic>
      <p:pic>
        <p:nvPicPr>
          <p:cNvPr id="22" name="Image 21">
            <a:extLst>
              <a:ext uri="{FF2B5EF4-FFF2-40B4-BE49-F238E27FC236}">
                <a16:creationId xmlns:a16="http://schemas.microsoft.com/office/drawing/2014/main" id="{FDD44C94-4C64-6620-9207-BDBA1061C978}"/>
              </a:ext>
            </a:extLst>
          </p:cNvPr>
          <p:cNvPicPr>
            <a:picLocks noChangeAspect="1"/>
          </p:cNvPicPr>
          <p:nvPr/>
        </p:nvPicPr>
        <p:blipFill>
          <a:blip r:embed="rId3"/>
          <a:stretch>
            <a:fillRect/>
          </a:stretch>
        </p:blipFill>
        <p:spPr>
          <a:xfrm rot="18270735">
            <a:off x="8559231" y="3534702"/>
            <a:ext cx="766050" cy="879086"/>
          </a:xfrm>
          <a:prstGeom prst="rect">
            <a:avLst/>
          </a:prstGeom>
        </p:spPr>
      </p:pic>
      <p:pic>
        <p:nvPicPr>
          <p:cNvPr id="28" name="Image 27" descr="Une image contenant intérieur, habits, personne, Visage humain&#10;&#10;Le contenu généré par l’IA peut être incorrect.">
            <a:extLst>
              <a:ext uri="{FF2B5EF4-FFF2-40B4-BE49-F238E27FC236}">
                <a16:creationId xmlns:a16="http://schemas.microsoft.com/office/drawing/2014/main" id="{3BFEDA8F-AFF3-EEC0-7412-AD101E4FCECA}"/>
              </a:ext>
            </a:extLst>
          </p:cNvPr>
          <p:cNvPicPr>
            <a:picLocks noChangeAspect="1"/>
          </p:cNvPicPr>
          <p:nvPr/>
        </p:nvPicPr>
        <p:blipFill>
          <a:blip r:embed="rId4"/>
          <a:srcRect b="17811"/>
          <a:stretch>
            <a:fillRect/>
          </a:stretch>
        </p:blipFill>
        <p:spPr>
          <a:xfrm>
            <a:off x="3337637" y="1249680"/>
            <a:ext cx="2743617" cy="3382433"/>
          </a:xfrm>
          <a:prstGeom prst="rect">
            <a:avLst/>
          </a:prstGeom>
        </p:spPr>
      </p:pic>
      <p:sp>
        <p:nvSpPr>
          <p:cNvPr id="23" name="Bulle narrative : rectangle à coins arrondis 22">
            <a:hlinkClick r:id="rId5" action="ppaction://hlinksldjump"/>
            <a:extLst>
              <a:ext uri="{FF2B5EF4-FFF2-40B4-BE49-F238E27FC236}">
                <a16:creationId xmlns:a16="http://schemas.microsoft.com/office/drawing/2014/main" id="{6D508C83-FF9E-7273-10A2-34A5B1533EB6}"/>
              </a:ext>
            </a:extLst>
          </p:cNvPr>
          <p:cNvSpPr/>
          <p:nvPr/>
        </p:nvSpPr>
        <p:spPr>
          <a:xfrm>
            <a:off x="6473422" y="3353505"/>
            <a:ext cx="2357143" cy="1322185"/>
          </a:xfrm>
          <a:prstGeom prst="wedgeRoundRectCallout">
            <a:avLst>
              <a:gd name="adj1" fmla="val -123016"/>
              <a:gd name="adj2" fmla="val -81759"/>
              <a:gd name="adj3" fmla="val 16667"/>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Marianne" panose="02000000000000000000" pitchFamily="50" charset="0"/>
              </a:rPr>
              <a:t>« Un élève dépressif se confie tous les soirs à une IA générative »</a:t>
            </a:r>
          </a:p>
          <a:p>
            <a:pPr algn="r"/>
            <a:r>
              <a:rPr lang="fr-FR" sz="1600" dirty="0">
                <a:solidFill>
                  <a:schemeClr val="tx1"/>
                </a:solidFill>
                <a:latin typeface="Marianne" panose="02000000000000000000" pitchFamily="50" charset="0"/>
              </a:rPr>
              <a:t>La CPE</a:t>
            </a:r>
          </a:p>
        </p:txBody>
      </p:sp>
      <p:sp>
        <p:nvSpPr>
          <p:cNvPr id="24" name="Bulle narrative : rectangle à coins arrondis 23">
            <a:hlinkClick r:id="rId6" action="ppaction://hlinksldjump"/>
            <a:extLst>
              <a:ext uri="{FF2B5EF4-FFF2-40B4-BE49-F238E27FC236}">
                <a16:creationId xmlns:a16="http://schemas.microsoft.com/office/drawing/2014/main" id="{75255391-4375-7680-3B9D-D758348E849F}"/>
              </a:ext>
            </a:extLst>
          </p:cNvPr>
          <p:cNvSpPr/>
          <p:nvPr/>
        </p:nvSpPr>
        <p:spPr>
          <a:xfrm>
            <a:off x="622892" y="3624483"/>
            <a:ext cx="2621547" cy="1007630"/>
          </a:xfrm>
          <a:prstGeom prst="wedgeRoundRectCallout">
            <a:avLst>
              <a:gd name="adj1" fmla="val 97454"/>
              <a:gd name="adj2" fmla="val -111238"/>
              <a:gd name="adj3" fmla="val 16667"/>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Marianne" panose="02000000000000000000" pitchFamily="50" charset="0"/>
              </a:rPr>
              <a:t>« Des enseignants utilisent des IA pour corriger leurs copies. »</a:t>
            </a:r>
          </a:p>
        </p:txBody>
      </p:sp>
      <p:sp>
        <p:nvSpPr>
          <p:cNvPr id="25" name="Bulle narrative : rectangle à coins arrondis 24">
            <a:hlinkClick r:id="rId7" action="ppaction://hlinksldjump"/>
            <a:extLst>
              <a:ext uri="{FF2B5EF4-FFF2-40B4-BE49-F238E27FC236}">
                <a16:creationId xmlns:a16="http://schemas.microsoft.com/office/drawing/2014/main" id="{4C975AFC-BABB-F9AF-9B4F-2C199277DD12}"/>
              </a:ext>
            </a:extLst>
          </p:cNvPr>
          <p:cNvSpPr/>
          <p:nvPr/>
        </p:nvSpPr>
        <p:spPr>
          <a:xfrm>
            <a:off x="6473422" y="1961603"/>
            <a:ext cx="2297794" cy="1287583"/>
          </a:xfrm>
          <a:prstGeom prst="wedgeRoundRectCallout">
            <a:avLst>
              <a:gd name="adj1" fmla="val -122437"/>
              <a:gd name="adj2" fmla="val 23932"/>
              <a:gd name="adj3" fmla="val 16667"/>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Marianne" panose="02000000000000000000" pitchFamily="50" charset="0"/>
              </a:rPr>
              <a:t>« Pourquoi mon enfant a eu zéro ? Il n’a pas utilisé l’IA à la maison. »</a:t>
            </a:r>
          </a:p>
          <a:p>
            <a:pPr algn="r"/>
            <a:r>
              <a:rPr lang="fr-FR" sz="1600" dirty="0">
                <a:solidFill>
                  <a:schemeClr val="tx1"/>
                </a:solidFill>
                <a:latin typeface="Marianne" panose="02000000000000000000" pitchFamily="50" charset="0"/>
              </a:rPr>
              <a:t>Un parent</a:t>
            </a:r>
          </a:p>
        </p:txBody>
      </p:sp>
      <p:sp>
        <p:nvSpPr>
          <p:cNvPr id="26" name="Bulle narrative : rectangle à coins arrondis 25">
            <a:hlinkClick r:id="rId8" action="ppaction://hlinksldjump"/>
            <a:extLst>
              <a:ext uri="{FF2B5EF4-FFF2-40B4-BE49-F238E27FC236}">
                <a16:creationId xmlns:a16="http://schemas.microsoft.com/office/drawing/2014/main" id="{0BB5A786-6156-3F9A-9D64-CEA71EEA58D6}"/>
              </a:ext>
            </a:extLst>
          </p:cNvPr>
          <p:cNvSpPr/>
          <p:nvPr/>
        </p:nvSpPr>
        <p:spPr>
          <a:xfrm>
            <a:off x="281409" y="1867233"/>
            <a:ext cx="2621547" cy="1007630"/>
          </a:xfrm>
          <a:prstGeom prst="wedgeRoundRectCallout">
            <a:avLst>
              <a:gd name="adj1" fmla="val 110778"/>
              <a:gd name="adj2" fmla="val 47484"/>
              <a:gd name="adj3" fmla="val 16667"/>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Marianne" panose="02000000000000000000" pitchFamily="50" charset="0"/>
              </a:rPr>
              <a:t>« Il y a une montée des oppositions à l’IA dans la salle des profs. »</a:t>
            </a:r>
          </a:p>
          <a:p>
            <a:pPr algn="r"/>
            <a:r>
              <a:rPr lang="fr-FR" sz="1600" dirty="0">
                <a:solidFill>
                  <a:schemeClr val="tx1"/>
                </a:solidFill>
                <a:latin typeface="Marianne" panose="02000000000000000000" pitchFamily="50" charset="0"/>
              </a:rPr>
              <a:t>Echanges informels</a:t>
            </a:r>
          </a:p>
        </p:txBody>
      </p:sp>
    </p:spTree>
    <p:extLst>
      <p:ext uri="{BB962C8B-B14F-4D97-AF65-F5344CB8AC3E}">
        <p14:creationId xmlns:p14="http://schemas.microsoft.com/office/powerpoint/2010/main" val="383888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4346A-DE2B-F780-A243-50750813C6D8}"/>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4C3B1785-7091-6E21-16A0-6AD842C4B2EF}"/>
              </a:ext>
            </a:extLst>
          </p:cNvPr>
          <p:cNvSpPr>
            <a:spLocks noGrp="1"/>
          </p:cNvSpPr>
          <p:nvPr>
            <p:ph type="body" sz="quarter" idx="18"/>
          </p:nvPr>
        </p:nvSpPr>
        <p:spPr/>
        <p:txBody>
          <a:bodyPr/>
          <a:lstStyle/>
          <a:p>
            <a:endParaRPr lang="fr-FR"/>
          </a:p>
        </p:txBody>
      </p:sp>
      <p:sp>
        <p:nvSpPr>
          <p:cNvPr id="6" name="Espace réservé de la date 5">
            <a:extLst>
              <a:ext uri="{FF2B5EF4-FFF2-40B4-BE49-F238E27FC236}">
                <a16:creationId xmlns:a16="http://schemas.microsoft.com/office/drawing/2014/main" id="{73ECF792-BE4D-E464-435A-61857B8D680E}"/>
              </a:ext>
            </a:extLst>
          </p:cNvPr>
          <p:cNvSpPr>
            <a:spLocks noGrp="1"/>
          </p:cNvSpPr>
          <p:nvPr>
            <p:ph type="dt" sz="half" idx="11"/>
          </p:nvPr>
        </p:nvSpPr>
        <p:spPr>
          <a:xfrm>
            <a:off x="7613637" y="4833851"/>
            <a:ext cx="1170361" cy="274637"/>
          </a:xfrm>
        </p:spPr>
        <p:txBody>
          <a:bodyPr/>
          <a:lstStyle/>
          <a:p>
            <a:fld id="{20AA3FC9-9A7A-47D0-9B43-0A7DF4E34A81}" type="datetime1">
              <a:rPr lang="fr-FR" smtClean="0"/>
              <a:t>07/12/2025</a:t>
            </a:fld>
            <a:endParaRPr lang="fr-FR" dirty="0"/>
          </a:p>
        </p:txBody>
      </p:sp>
      <p:sp>
        <p:nvSpPr>
          <p:cNvPr id="7" name="Espace réservé du numéro de diapositive 6">
            <a:extLst>
              <a:ext uri="{FF2B5EF4-FFF2-40B4-BE49-F238E27FC236}">
                <a16:creationId xmlns:a16="http://schemas.microsoft.com/office/drawing/2014/main" id="{1993FD50-79CA-4DF5-C669-5F34D7D1ECE0}"/>
              </a:ext>
            </a:extLst>
          </p:cNvPr>
          <p:cNvSpPr>
            <a:spLocks noGrp="1"/>
          </p:cNvSpPr>
          <p:nvPr>
            <p:ph type="sldNum" sz="quarter" idx="4"/>
          </p:nvPr>
        </p:nvSpPr>
        <p:spPr/>
        <p:txBody>
          <a:bodyPr/>
          <a:lstStyle/>
          <a:p>
            <a:fld id="{65678B56-B8AD-4EF3-A8FE-C8D0D8AB5AEA}" type="slidenum">
              <a:rPr lang="fr-FR" smtClean="0"/>
              <a:pPr/>
              <a:t>9</a:t>
            </a:fld>
            <a:endParaRPr lang="fr-FR" dirty="0"/>
          </a:p>
        </p:txBody>
      </p:sp>
      <p:sp>
        <p:nvSpPr>
          <p:cNvPr id="5" name="Rectangle 4">
            <a:extLst>
              <a:ext uri="{FF2B5EF4-FFF2-40B4-BE49-F238E27FC236}">
                <a16:creationId xmlns:a16="http://schemas.microsoft.com/office/drawing/2014/main" id="{3C4CC7D9-9AC5-8626-BE46-61B71111F22A}"/>
              </a:ext>
            </a:extLst>
          </p:cNvPr>
          <p:cNvSpPr/>
          <p:nvPr/>
        </p:nvSpPr>
        <p:spPr>
          <a:xfrm>
            <a:off x="350520" y="736600"/>
            <a:ext cx="5339080" cy="5842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 Motivation des équipes »</a:t>
            </a:r>
          </a:p>
        </p:txBody>
      </p:sp>
      <p:sp>
        <p:nvSpPr>
          <p:cNvPr id="12" name="Rectangle 11">
            <a:extLst>
              <a:ext uri="{FF2B5EF4-FFF2-40B4-BE49-F238E27FC236}">
                <a16:creationId xmlns:a16="http://schemas.microsoft.com/office/drawing/2014/main" id="{6DDFB204-53A6-AD3B-1D83-F8EDF713BC70}"/>
              </a:ext>
            </a:extLst>
          </p:cNvPr>
          <p:cNvSpPr/>
          <p:nvPr/>
        </p:nvSpPr>
        <p:spPr>
          <a:xfrm>
            <a:off x="360680" y="1320800"/>
            <a:ext cx="532892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répondre à ces problématiques ?</a:t>
            </a:r>
          </a:p>
        </p:txBody>
      </p:sp>
      <p:pic>
        <p:nvPicPr>
          <p:cNvPr id="14" name="Image 13" descr="Une image contenant intérieur, habits, personne, Visage humain&#10;&#10;Le contenu généré par l’IA peut être incorrect.">
            <a:extLst>
              <a:ext uri="{FF2B5EF4-FFF2-40B4-BE49-F238E27FC236}">
                <a16:creationId xmlns:a16="http://schemas.microsoft.com/office/drawing/2014/main" id="{9C5340BF-0B05-2ADE-B68C-9478B18D3475}"/>
              </a:ext>
            </a:extLst>
          </p:cNvPr>
          <p:cNvPicPr>
            <a:picLocks noChangeAspect="1"/>
          </p:cNvPicPr>
          <p:nvPr/>
        </p:nvPicPr>
        <p:blipFill>
          <a:blip r:embed="rId3"/>
          <a:srcRect b="17811"/>
          <a:stretch>
            <a:fillRect/>
          </a:stretch>
        </p:blipFill>
        <p:spPr>
          <a:xfrm>
            <a:off x="5859315" y="1371600"/>
            <a:ext cx="2743617" cy="3382433"/>
          </a:xfrm>
          <a:prstGeom prst="rect">
            <a:avLst/>
          </a:prstGeom>
        </p:spPr>
      </p:pic>
      <p:sp>
        <p:nvSpPr>
          <p:cNvPr id="13" name="Bulle narrative : rectangle à coins arrondis 12">
            <a:extLst>
              <a:ext uri="{FF2B5EF4-FFF2-40B4-BE49-F238E27FC236}">
                <a16:creationId xmlns:a16="http://schemas.microsoft.com/office/drawing/2014/main" id="{657B8027-CAEC-C5FB-BA5E-8FD636B2D491}"/>
              </a:ext>
            </a:extLst>
          </p:cNvPr>
          <p:cNvSpPr/>
          <p:nvPr/>
        </p:nvSpPr>
        <p:spPr>
          <a:xfrm>
            <a:off x="5981385" y="670064"/>
            <a:ext cx="2621547" cy="1001256"/>
          </a:xfrm>
          <a:prstGeom prst="wedgeRoundRectCallout">
            <a:avLst>
              <a:gd name="adj1" fmla="val 47218"/>
              <a:gd name="adj2" fmla="val 160057"/>
              <a:gd name="adj3" fmla="val 16667"/>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Marianne" panose="02000000000000000000" pitchFamily="50" charset="0"/>
              </a:rPr>
              <a:t>« Il y a une montée des oppositions à l’IA dans la salle des profs. »</a:t>
            </a:r>
          </a:p>
        </p:txBody>
      </p:sp>
      <mc:AlternateContent xmlns:mc="http://schemas.openxmlformats.org/markup-compatibility/2006">
        <mc:Choice xmlns:pslz="http://schemas.microsoft.com/office/powerpoint/2016/slidezoom" Requires="pslz">
          <p:graphicFrame>
            <p:nvGraphicFramePr>
              <p:cNvPr id="3" name="Zoom de diapositive 2">
                <a:extLst>
                  <a:ext uri="{FF2B5EF4-FFF2-40B4-BE49-F238E27FC236}">
                    <a16:creationId xmlns:a16="http://schemas.microsoft.com/office/drawing/2014/main" id="{1C67EC79-A826-63A1-F19B-C40057CD2A36}"/>
                  </a:ext>
                </a:extLst>
              </p:cNvPr>
              <p:cNvGraphicFramePr>
                <a:graphicFrameLocks noChangeAspect="1"/>
              </p:cNvGraphicFramePr>
              <p:nvPr>
                <p:extLst>
                  <p:ext uri="{D42A27DB-BD31-4B8C-83A1-F6EECF244321}">
                    <p14:modId xmlns:p14="http://schemas.microsoft.com/office/powerpoint/2010/main" val="925680085"/>
                  </p:ext>
                </p:extLst>
              </p:nvPr>
            </p:nvGraphicFramePr>
            <p:xfrm>
              <a:off x="350520" y="4296261"/>
              <a:ext cx="813816" cy="457772"/>
            </p:xfrm>
            <a:graphic>
              <a:graphicData uri="http://schemas.microsoft.com/office/powerpoint/2016/slidezoom">
                <pslz:sldZm>
                  <pslz:sldZmObj sldId="288" cId="3838884079">
                    <pslz:zmPr id="{19F549CE-8F5F-4226-A596-C756DC27EF9C}" returnToParent="0" transitionDur="1000">
                      <p166:blipFill xmlns:p166="http://schemas.microsoft.com/office/powerpoint/2016/6/main">
                        <a:blip r:embed="rId4"/>
                        <a:stretch>
                          <a:fillRect/>
                        </a:stretch>
                      </p166:blipFill>
                      <p166:spPr xmlns:p166="http://schemas.microsoft.com/office/powerpoint/2016/6/main">
                        <a:xfrm>
                          <a:off x="0" y="0"/>
                          <a:ext cx="813816" cy="457772"/>
                        </a:xfrm>
                        <a:prstGeom prst="rect">
                          <a:avLst/>
                        </a:prstGeom>
                        <a:ln w="3175">
                          <a:solidFill>
                            <a:prstClr val="ltGray"/>
                          </a:solidFill>
                        </a:ln>
                      </p166:spPr>
                    </pslz:zmPr>
                  </pslz:sldZmObj>
                </pslz:sldZm>
              </a:graphicData>
            </a:graphic>
          </p:graphicFrame>
        </mc:Choice>
        <mc:Fallback>
          <p:pic>
            <p:nvPicPr>
              <p:cNvPr id="3" name="Zoom de diapositive 2">
                <a:hlinkClick r:id="rId5" action="ppaction://hlinksldjump"/>
                <a:extLst>
                  <a:ext uri="{FF2B5EF4-FFF2-40B4-BE49-F238E27FC236}">
                    <a16:creationId xmlns:a16="http://schemas.microsoft.com/office/drawing/2014/main" id="{1C67EC79-A826-63A1-F19B-C40057CD2A36}"/>
                  </a:ext>
                </a:extLst>
              </p:cNvPr>
              <p:cNvPicPr>
                <a:picLocks noGrp="1" noRot="1" noChangeAspect="1" noMove="1" noResize="1" noEditPoints="1" noAdjustHandles="1" noChangeArrowheads="1" noChangeShapeType="1"/>
              </p:cNvPicPr>
              <p:nvPr/>
            </p:nvPicPr>
            <p:blipFill>
              <a:blip r:embed="rId4"/>
              <a:stretch>
                <a:fillRect/>
              </a:stretch>
            </p:blipFill>
            <p:spPr>
              <a:xfrm>
                <a:off x="350520" y="4296261"/>
                <a:ext cx="813816" cy="457772"/>
              </a:xfrm>
              <a:prstGeom prst="rect">
                <a:avLst/>
              </a:prstGeom>
              <a:ln w="3175">
                <a:solidFill>
                  <a:prstClr val="ltGray"/>
                </a:solidFill>
              </a:ln>
            </p:spPr>
          </p:pic>
        </mc:Fallback>
      </mc:AlternateContent>
    </p:spTree>
    <p:extLst>
      <p:ext uri="{BB962C8B-B14F-4D97-AF65-F5344CB8AC3E}">
        <p14:creationId xmlns:p14="http://schemas.microsoft.com/office/powerpoint/2010/main" val="2930408531"/>
      </p:ext>
    </p:extLst>
  </p:cSld>
  <p:clrMapOvr>
    <a:masterClrMapping/>
  </p:clrMapOvr>
</p:sld>
</file>

<file path=ppt/theme/theme1.xml><?xml version="1.0" encoding="utf-8"?>
<a:theme xmlns:a="http://schemas.openxmlformats.org/drawingml/2006/main" name="Page Introductio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DraneVRAIDF profs" id="{529D62A4-BD38-4D0D-92D2-A893BC3D99F0}" vid="{186762E9-C2EE-4CFE-B5EC-E58A6280F7E8}"/>
    </a:ext>
  </a:extLst>
</a:theme>
</file>

<file path=ppt/theme/theme2.xml><?xml version="1.0" encoding="utf-8"?>
<a:theme xmlns:a="http://schemas.openxmlformats.org/drawingml/2006/main" name="Titre et sous-titr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DraneVRAIDF profs" id="{529D62A4-BD38-4D0D-92D2-A893BC3D99F0}" vid="{83606191-3E46-4A4A-99FB-11C3A7BF2482}"/>
    </a:ext>
  </a:extLst>
</a:theme>
</file>

<file path=ppt/theme/theme3.xml><?xml version="1.0" encoding="utf-8"?>
<a:theme xmlns:a="http://schemas.openxmlformats.org/drawingml/2006/main" name="Pages intern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DraneVRAIDF profs" id="{529D62A4-BD38-4D0D-92D2-A893BC3D99F0}" vid="{74DFFB43-8334-4B78-ADDD-6BA574A1D40E}"/>
    </a:ext>
  </a:extLst>
</a:theme>
</file>

<file path=ppt/theme/theme4.xml><?xml version="1.0" encoding="utf-8"?>
<a:theme xmlns:a="http://schemas.openxmlformats.org/drawingml/2006/main" name="AIDE et CONSEI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DraneVRAIDF profs" id="{529D62A4-BD38-4D0D-92D2-A893BC3D99F0}" vid="{56F181EB-D2BC-48B6-A2F1-537A9D58052E}"/>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f84334-9462-4b10-8088-a1eac6782eae">
      <Terms xmlns="http://schemas.microsoft.com/office/infopath/2007/PartnerControls"/>
    </lcf76f155ced4ddcb4097134ff3c332f>
    <Commentaires xmlns="19f84334-9462-4b10-8088-a1eac6782eae">Télécharger puis modifier VOTRE document
NE PAS MODIFIER CE DOCUMENT MODÈLE</Commentaires>
    <TaxCatchAll xmlns="df12985b-fabd-48e6-89dc-ccf4994907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D3F195131FA14EB9707817DE119806" ma:contentTypeVersion="20" ma:contentTypeDescription="Crée un document." ma:contentTypeScope="" ma:versionID="37c6dbbc4c68f36ca3890ed635dff933">
  <xsd:schema xmlns:xsd="http://www.w3.org/2001/XMLSchema" xmlns:xs="http://www.w3.org/2001/XMLSchema" xmlns:p="http://schemas.microsoft.com/office/2006/metadata/properties" xmlns:ns2="df12985b-fabd-48e6-89dc-ccf49949078c" xmlns:ns3="19f84334-9462-4b10-8088-a1eac6782eae" targetNamespace="http://schemas.microsoft.com/office/2006/metadata/properties" ma:root="true" ma:fieldsID="3cec81a834a27685502e22d84440718f" ns2:_="" ns3:_="">
    <xsd:import namespace="df12985b-fabd-48e6-89dc-ccf49949078c"/>
    <xsd:import namespace="19f84334-9462-4b10-8088-a1eac6782ea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Commentaire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2985b-fabd-48e6-89dc-ccf49949078c"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TaxCatchAll" ma:index="24" nillable="true" ma:displayName="Taxonomy Catch All Column" ma:hidden="true" ma:list="{814299b1-590a-4607-a18e-f238416c0e47}" ma:internalName="TaxCatchAll" ma:showField="CatchAllData" ma:web="df12985b-fabd-48e6-89dc-ccf4994907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f84334-9462-4b10-8088-a1eac6782ea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ommentaires" ma:index="18" nillable="true" ma:displayName="Commentaires" ma:format="Dropdown" ma:internalName="Commentaires">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c0cb0176-2de3-48f0-a0d3-60f39c7fa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CF19BB-C4AD-46F4-992F-AC8D3D6F25C4}">
  <ds:schemaRefs>
    <ds:schemaRef ds:uri="19f84334-9462-4b10-8088-a1eac6782eae"/>
    <ds:schemaRef ds:uri="http://schemas.openxmlformats.org/package/2006/metadata/core-properties"/>
    <ds:schemaRef ds:uri="df12985b-fabd-48e6-89dc-ccf49949078c"/>
    <ds:schemaRef ds:uri="http://purl.org/dc/term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607C2BA1-658E-4556-A60A-1B1FADE73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2985b-fabd-48e6-89dc-ccf49949078c"/>
    <ds:schemaRef ds:uri="19f84334-9462-4b10-8088-a1eac6782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44D2E0-1531-4621-8700-AC77E8D979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TemplateDraneVRAIDF profs</Template>
  <TotalTime>1170</TotalTime>
  <Words>815</Words>
  <Application>Microsoft Office PowerPoint</Application>
  <PresentationFormat>Affichage à l'écran (16:9)</PresentationFormat>
  <Paragraphs>142</Paragraphs>
  <Slides>21</Slides>
  <Notes>4</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21</vt:i4>
      </vt:variant>
    </vt:vector>
  </HeadingPairs>
  <TitlesOfParts>
    <vt:vector size="35" baseType="lpstr">
      <vt:lpstr>Aptos</vt:lpstr>
      <vt:lpstr>Aptos Display</vt:lpstr>
      <vt:lpstr>Arial</vt:lpstr>
      <vt:lpstr>Arial Unicode MS</vt:lpstr>
      <vt:lpstr>Calibri</vt:lpstr>
      <vt:lpstr>Liberation Sans</vt:lpstr>
      <vt:lpstr>Liberation Serif</vt:lpstr>
      <vt:lpstr>Marianne</vt:lpstr>
      <vt:lpstr>Symbol</vt:lpstr>
      <vt:lpstr>Wingdings</vt:lpstr>
      <vt:lpstr>Page Introduction</vt:lpstr>
      <vt:lpstr>Titre et sous-titre</vt:lpstr>
      <vt:lpstr>Pages internes</vt:lpstr>
      <vt:lpstr>AIDE et CONSEILS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L’IA en éducation, cadre d’usage du Ministère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chris noullez</dc:creator>
  <cp:keywords/>
  <dc:description/>
  <cp:lastModifiedBy>Anissa Ben-Fadhel</cp:lastModifiedBy>
  <cp:revision>16</cp:revision>
  <dcterms:created xsi:type="dcterms:W3CDTF">2025-11-13T14:08:45Z</dcterms:created>
  <dcterms:modified xsi:type="dcterms:W3CDTF">2025-12-07T19:25:03Z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lianceAssetId">
    <vt:lpwstr/>
  </property>
  <property fmtid="{D5CDD505-2E9C-101B-9397-08002B2CF9AE}" pid="4" name="ContentTypeId">
    <vt:lpwstr>0x0101007AD3F195131FA14EB9707817DE119806</vt:lpwstr>
  </property>
  <property fmtid="{D5CDD505-2E9C-101B-9397-08002B2CF9AE}" pid="5" name="HiddenSlides">
    <vt:i4>3</vt:i4>
  </property>
  <property fmtid="{D5CDD505-2E9C-101B-9397-08002B2CF9AE}" pid="6" name="Manager">
    <vt:lpwstr>Client</vt:lpwstr>
  </property>
  <property fmtid="{D5CDD505-2E9C-101B-9397-08002B2CF9AE}" pid="7" name="Order">
    <vt:r8>1225100</vt:r8>
  </property>
  <property fmtid="{D5CDD505-2E9C-101B-9397-08002B2CF9AE}" pid="8" name="PresentationFormat">
    <vt:lpwstr>Affichage à l'écran (16:9)</vt:lpwstr>
  </property>
  <property fmtid="{D5CDD505-2E9C-101B-9397-08002B2CF9AE}" pid="9" name="Slides">
    <vt:i4>9</vt:i4>
  </property>
  <property fmtid="{D5CDD505-2E9C-101B-9397-08002B2CF9AE}" pid="10" name="TemplateUrl">
    <vt:lpwstr/>
  </property>
  <property fmtid="{D5CDD505-2E9C-101B-9397-08002B2CF9AE}" pid="11" name="_SharedFileIndex">
    <vt:lpwstr/>
  </property>
  <property fmtid="{D5CDD505-2E9C-101B-9397-08002B2CF9AE}" pid="12" name="_SourceUrl">
    <vt:lpwstr/>
  </property>
  <property fmtid="{D5CDD505-2E9C-101B-9397-08002B2CF9AE}" pid="13" name="xd_ProgID">
    <vt:lpwstr/>
  </property>
  <property fmtid="{D5CDD505-2E9C-101B-9397-08002B2CF9AE}" pid="14" name="xd_Signature">
    <vt:bool>false</vt:bool>
  </property>
  <property fmtid="{D5CDD505-2E9C-101B-9397-08002B2CF9AE}" pid="15" name="MediaServiceImageTags">
    <vt:lpwstr/>
  </property>
</Properties>
</file>