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</p:sldMasterIdLst>
  <p:notesMasterIdLst>
    <p:notesMasterId r:id="rId3"/>
  </p:notesMasterIdLst>
  <p:sldIdLst>
    <p:sldId id="305" r:id="rId2"/>
  </p:sldIdLst>
  <p:sldSz cx="12192000" cy="6858000"/>
  <p:notesSz cx="6735763" cy="98663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Juliette BASSINE" initials="JB" lastIdx="1" clrIdx="0">
    <p:extLst>
      <p:ext uri="{19B8F6BF-5375-455C-9EA6-DF929625EA0E}">
        <p15:presenceInfo xmlns:p15="http://schemas.microsoft.com/office/powerpoint/2012/main" userId="S::j.bassine@MissionLocaleDeParis.onmicrosoft.com::bf9e6fa0-b038-4618-b7ca-a2611f01ce83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3BEA7"/>
    <a:srgbClr val="E4022C"/>
    <a:srgbClr val="63849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Style moyen 2 - Accentuation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73A0DAA-6AF3-43AB-8588-CEC1D06C72B9}" styleName="Style moye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Style moyen 2 - Accentuatio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Style moyen 2 - Accentuation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Style moyen 2 - Accentuation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Style moyen 2 - Accentuation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D5ABB26-0587-4C30-8999-92F81FD0307C}" styleName="Aucun style, aucune grill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F2DE63D5-997A-4646-A377-4702673A728D}" styleName="Style léger 2 - Accentuation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69C7853C-536D-4A76-A0AE-DD22124D55A5}" styleName="Style à thème 1 - Accentuation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1FECB4D8-DB02-4DC6-A0A2-4F2EBAE1DC90}" styleName="Style moyen 1 - Accentuation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C083E6E3-FA7D-4D7B-A595-EF9225AFEA82}" styleName="Style léger 1 - Accentuation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FABFCF23-3B69-468F-B69F-88F6DE6A72F2}" styleName="Style moyen 1 - Accentuation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15373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7EBDC74-B466-4CAF-AF84-3E3AF33B3E3A}" type="datetimeFigureOut">
              <a:rPr lang="fr-FR" smtClean="0"/>
              <a:t>04/12/2025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409575" y="1233488"/>
            <a:ext cx="5916613" cy="3328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73577" y="4748163"/>
            <a:ext cx="5388610" cy="388486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371286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15373" y="9371286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2378A39-D4E4-46C2-A4CE-9ED4E7411F0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865265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LA PRESENT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439924"/>
            <a:ext cx="10515600" cy="2293938"/>
          </a:xfrm>
          <a:prstGeom prst="rect">
            <a:avLst/>
          </a:prstGeom>
        </p:spPr>
        <p:txBody>
          <a:bodyPr anchor="b"/>
          <a:lstStyle>
            <a:lvl1pPr algn="ctr">
              <a:defRPr sz="6000" b="1" i="0" u="none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2768267"/>
            <a:ext cx="10515600" cy="980774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2DB58BC-38DE-4667-9470-199F82E77176}"/>
              </a:ext>
            </a:extLst>
          </p:cNvPr>
          <p:cNvSpPr/>
          <p:nvPr userDrawn="1"/>
        </p:nvSpPr>
        <p:spPr>
          <a:xfrm>
            <a:off x="0" y="3807229"/>
            <a:ext cx="12192000" cy="305077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6" name="Image 5" descr="Une image contenant texte&#10;&#10;Description générée automatiquement">
            <a:extLst>
              <a:ext uri="{FF2B5EF4-FFF2-40B4-BE49-F238E27FC236}">
                <a16:creationId xmlns:a16="http://schemas.microsoft.com/office/drawing/2014/main" id="{3A335788-1971-4CD6-99E9-97B0EEFE613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46691" y="4522735"/>
            <a:ext cx="1098618" cy="1619757"/>
          </a:xfrm>
          <a:prstGeom prst="rect">
            <a:avLst/>
          </a:prstGeom>
          <a:ln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16294566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EXTE PARTI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>
            <a:lvl1pPr>
              <a:defRPr b="1">
                <a:solidFill>
                  <a:schemeClr val="accent2"/>
                </a:solidFill>
                <a:latin typeface="+mj-lt"/>
              </a:defRPr>
            </a:lvl1pPr>
          </a:lstStyle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en-US" dirty="0"/>
          </a:p>
        </p:txBody>
      </p:sp>
      <p:pic>
        <p:nvPicPr>
          <p:cNvPr id="6" name="Image 5" descr="Une image contenant texte&#10;&#10;Description générée automatiquement">
            <a:extLst>
              <a:ext uri="{FF2B5EF4-FFF2-40B4-BE49-F238E27FC236}">
                <a16:creationId xmlns:a16="http://schemas.microsoft.com/office/drawing/2014/main" id="{2A67A3D0-AAD6-4617-BC57-A2404C8E59C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23043" y="73025"/>
            <a:ext cx="1098618" cy="16197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54830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EXTE PARTI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>
            <a:lvl1pPr>
              <a:defRPr b="1">
                <a:solidFill>
                  <a:schemeClr val="accent3"/>
                </a:solidFill>
                <a:latin typeface="+mj-lt"/>
              </a:defRPr>
            </a:lvl1pPr>
          </a:lstStyle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en-US" dirty="0"/>
          </a:p>
        </p:txBody>
      </p:sp>
      <p:pic>
        <p:nvPicPr>
          <p:cNvPr id="6" name="Image 5" descr="Une image contenant texte&#10;&#10;Description générée automatiquement">
            <a:extLst>
              <a:ext uri="{FF2B5EF4-FFF2-40B4-BE49-F238E27FC236}">
                <a16:creationId xmlns:a16="http://schemas.microsoft.com/office/drawing/2014/main" id="{4FCC2483-92FB-4507-98B4-7CA1908396F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23043" y="73025"/>
            <a:ext cx="1098618" cy="16197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82443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EXTE PARTI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>
            <a:lvl1pPr>
              <a:defRPr b="1">
                <a:solidFill>
                  <a:schemeClr val="accent4"/>
                </a:solidFill>
                <a:latin typeface="+mj-lt"/>
              </a:defRPr>
            </a:lvl1pPr>
          </a:lstStyle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en-US" dirty="0"/>
          </a:p>
        </p:txBody>
      </p:sp>
      <p:pic>
        <p:nvPicPr>
          <p:cNvPr id="6" name="Image 5" descr="Une image contenant texte&#10;&#10;Description générée automatiquement">
            <a:extLst>
              <a:ext uri="{FF2B5EF4-FFF2-40B4-BE49-F238E27FC236}">
                <a16:creationId xmlns:a16="http://schemas.microsoft.com/office/drawing/2014/main" id="{A826979D-05C3-465A-BB23-68192B06758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23043" y="73025"/>
            <a:ext cx="1098618" cy="16197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467529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EXTE PARTI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>
            <a:lvl1pPr>
              <a:defRPr b="1">
                <a:solidFill>
                  <a:schemeClr val="accent5"/>
                </a:solidFill>
                <a:latin typeface="+mj-lt"/>
              </a:defRPr>
            </a:lvl1pPr>
          </a:lstStyle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en-US" dirty="0"/>
          </a:p>
        </p:txBody>
      </p:sp>
      <p:pic>
        <p:nvPicPr>
          <p:cNvPr id="6" name="Image 5" descr="Une image contenant texte&#10;&#10;Description générée automatiquement">
            <a:extLst>
              <a:ext uri="{FF2B5EF4-FFF2-40B4-BE49-F238E27FC236}">
                <a16:creationId xmlns:a16="http://schemas.microsoft.com/office/drawing/2014/main" id="{13565543-5369-47B4-8FB9-9D1C1B9BBF4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23043" y="73025"/>
            <a:ext cx="1098618" cy="16197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596408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EXTE PARTI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>
            <a:lvl1pPr>
              <a:defRPr b="1">
                <a:solidFill>
                  <a:schemeClr val="accent6"/>
                </a:solidFill>
                <a:latin typeface="+mj-lt"/>
              </a:defRPr>
            </a:lvl1pPr>
          </a:lstStyle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en-US" dirty="0"/>
          </a:p>
        </p:txBody>
      </p:sp>
      <p:pic>
        <p:nvPicPr>
          <p:cNvPr id="6" name="Image 5" descr="Une image contenant texte&#10;&#10;Description générée automatiquement">
            <a:extLst>
              <a:ext uri="{FF2B5EF4-FFF2-40B4-BE49-F238E27FC236}">
                <a16:creationId xmlns:a16="http://schemas.microsoft.com/office/drawing/2014/main" id="{13565543-5369-47B4-8FB9-9D1C1B9BBF4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23043" y="73025"/>
            <a:ext cx="1098618" cy="16197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756673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COLONNES PARTI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>
            <a:lvl1pPr>
              <a:defRPr b="1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pic>
        <p:nvPicPr>
          <p:cNvPr id="7" name="Image 6" descr="Une image contenant texte&#10;&#10;Description générée automatiquement">
            <a:extLst>
              <a:ext uri="{FF2B5EF4-FFF2-40B4-BE49-F238E27FC236}">
                <a16:creationId xmlns:a16="http://schemas.microsoft.com/office/drawing/2014/main" id="{CEBB78C1-C6E8-4E89-BEB1-A9B3CCE8A02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23043" y="73025"/>
            <a:ext cx="1098618" cy="16197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191025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COLONNES PARTI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>
            <a:lvl1pPr>
              <a:defRPr b="1">
                <a:solidFill>
                  <a:schemeClr val="accent2"/>
                </a:solidFill>
                <a:latin typeface="+mj-lt"/>
              </a:defRPr>
            </a:lvl1pPr>
          </a:lstStyle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pic>
        <p:nvPicPr>
          <p:cNvPr id="7" name="Image 6" descr="Une image contenant texte&#10;&#10;Description générée automatiquement">
            <a:extLst>
              <a:ext uri="{FF2B5EF4-FFF2-40B4-BE49-F238E27FC236}">
                <a16:creationId xmlns:a16="http://schemas.microsoft.com/office/drawing/2014/main" id="{11A30B6A-E1D7-4392-8A65-59BC4AFF3DF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23043" y="73025"/>
            <a:ext cx="1098618" cy="16197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181996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COLONNES PARTI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>
            <a:lvl1pPr>
              <a:defRPr b="1">
                <a:solidFill>
                  <a:schemeClr val="accent3"/>
                </a:solidFill>
                <a:latin typeface="+mj-lt"/>
              </a:defRPr>
            </a:lvl1pPr>
          </a:lstStyle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pic>
        <p:nvPicPr>
          <p:cNvPr id="7" name="Image 6" descr="Une image contenant texte&#10;&#10;Description générée automatiquement">
            <a:extLst>
              <a:ext uri="{FF2B5EF4-FFF2-40B4-BE49-F238E27FC236}">
                <a16:creationId xmlns:a16="http://schemas.microsoft.com/office/drawing/2014/main" id="{2935C6E1-DB99-4C32-9620-6217FB4C614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23043" y="73025"/>
            <a:ext cx="1098618" cy="16197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370665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COLONNES PARTI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>
            <a:lvl1pPr>
              <a:defRPr b="1">
                <a:solidFill>
                  <a:schemeClr val="accent4"/>
                </a:solidFill>
                <a:latin typeface="+mj-lt"/>
              </a:defRPr>
            </a:lvl1pPr>
          </a:lstStyle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pic>
        <p:nvPicPr>
          <p:cNvPr id="7" name="Image 6" descr="Une image contenant texte&#10;&#10;Description générée automatiquement">
            <a:extLst>
              <a:ext uri="{FF2B5EF4-FFF2-40B4-BE49-F238E27FC236}">
                <a16:creationId xmlns:a16="http://schemas.microsoft.com/office/drawing/2014/main" id="{11FA6850-370A-4875-A9CB-A1FD0A6C757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23043" y="73025"/>
            <a:ext cx="1098618" cy="16197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484423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COLONNES PARTI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>
            <a:lvl1pPr>
              <a:defRPr b="1">
                <a:solidFill>
                  <a:schemeClr val="accent5"/>
                </a:solidFill>
                <a:latin typeface="+mj-lt"/>
              </a:defRPr>
            </a:lvl1pPr>
          </a:lstStyle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pic>
        <p:nvPicPr>
          <p:cNvPr id="7" name="Image 6" descr="Une image contenant texte&#10;&#10;Description générée automatiquement">
            <a:extLst>
              <a:ext uri="{FF2B5EF4-FFF2-40B4-BE49-F238E27FC236}">
                <a16:creationId xmlns:a16="http://schemas.microsoft.com/office/drawing/2014/main" id="{D5AD3128-FE61-4138-835A-ADE411C643C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23043" y="73025"/>
            <a:ext cx="1098618" cy="16197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76375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OMMAI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9">
            <a:extLst>
              <a:ext uri="{FF2B5EF4-FFF2-40B4-BE49-F238E27FC236}">
                <a16:creationId xmlns:a16="http://schemas.microsoft.com/office/drawing/2014/main" id="{8419DE77-FE5B-4E25-A041-A9CDE60313E4}"/>
              </a:ext>
            </a:extLst>
          </p:cNvPr>
          <p:cNvSpPr/>
          <p:nvPr userDrawn="1"/>
        </p:nvSpPr>
        <p:spPr>
          <a:xfrm>
            <a:off x="2803901" y="-50800"/>
            <a:ext cx="9496425" cy="6908800"/>
          </a:xfrm>
          <a:custGeom>
            <a:avLst/>
            <a:gdLst>
              <a:gd name="connsiteX0" fmla="*/ 0 w 2743200"/>
              <a:gd name="connsiteY0" fmla="*/ 0 h 6858000"/>
              <a:gd name="connsiteX1" fmla="*/ 2743200 w 2743200"/>
              <a:gd name="connsiteY1" fmla="*/ 0 h 6858000"/>
              <a:gd name="connsiteX2" fmla="*/ 2743200 w 2743200"/>
              <a:gd name="connsiteY2" fmla="*/ 6858000 h 6858000"/>
              <a:gd name="connsiteX3" fmla="*/ 0 w 2743200"/>
              <a:gd name="connsiteY3" fmla="*/ 6858000 h 6858000"/>
              <a:gd name="connsiteX4" fmla="*/ 0 w 2743200"/>
              <a:gd name="connsiteY4" fmla="*/ 0 h 6858000"/>
              <a:gd name="connsiteX0" fmla="*/ 0 w 4439920"/>
              <a:gd name="connsiteY0" fmla="*/ 4815840 h 6858000"/>
              <a:gd name="connsiteX1" fmla="*/ 4439920 w 4439920"/>
              <a:gd name="connsiteY1" fmla="*/ 0 h 6858000"/>
              <a:gd name="connsiteX2" fmla="*/ 4439920 w 4439920"/>
              <a:gd name="connsiteY2" fmla="*/ 6858000 h 6858000"/>
              <a:gd name="connsiteX3" fmla="*/ 1696720 w 4439920"/>
              <a:gd name="connsiteY3" fmla="*/ 6858000 h 6858000"/>
              <a:gd name="connsiteX4" fmla="*/ 0 w 4439920"/>
              <a:gd name="connsiteY4" fmla="*/ 4815840 h 6858000"/>
              <a:gd name="connsiteX0" fmla="*/ 0 w 4307840"/>
              <a:gd name="connsiteY0" fmla="*/ 6868160 h 6868160"/>
              <a:gd name="connsiteX1" fmla="*/ 4307840 w 4307840"/>
              <a:gd name="connsiteY1" fmla="*/ 0 h 6868160"/>
              <a:gd name="connsiteX2" fmla="*/ 4307840 w 4307840"/>
              <a:gd name="connsiteY2" fmla="*/ 6858000 h 6868160"/>
              <a:gd name="connsiteX3" fmla="*/ 1564640 w 4307840"/>
              <a:gd name="connsiteY3" fmla="*/ 6858000 h 6868160"/>
              <a:gd name="connsiteX4" fmla="*/ 0 w 4307840"/>
              <a:gd name="connsiteY4" fmla="*/ 6868160 h 6868160"/>
              <a:gd name="connsiteX0" fmla="*/ 0 w 4307840"/>
              <a:gd name="connsiteY0" fmla="*/ 6817360 h 6817360"/>
              <a:gd name="connsiteX1" fmla="*/ 3220720 w 4307840"/>
              <a:gd name="connsiteY1" fmla="*/ 0 h 6817360"/>
              <a:gd name="connsiteX2" fmla="*/ 4307840 w 4307840"/>
              <a:gd name="connsiteY2" fmla="*/ 6807200 h 6817360"/>
              <a:gd name="connsiteX3" fmla="*/ 1564640 w 4307840"/>
              <a:gd name="connsiteY3" fmla="*/ 6807200 h 6817360"/>
              <a:gd name="connsiteX4" fmla="*/ 0 w 4307840"/>
              <a:gd name="connsiteY4" fmla="*/ 6817360 h 6817360"/>
              <a:gd name="connsiteX0" fmla="*/ 0 w 4307840"/>
              <a:gd name="connsiteY0" fmla="*/ 6817360 h 6817360"/>
              <a:gd name="connsiteX1" fmla="*/ 3220720 w 4307840"/>
              <a:gd name="connsiteY1" fmla="*/ 0 h 6817360"/>
              <a:gd name="connsiteX2" fmla="*/ 4286819 w 4307840"/>
              <a:gd name="connsiteY2" fmla="*/ 6705600 h 6817360"/>
              <a:gd name="connsiteX3" fmla="*/ 4307840 w 4307840"/>
              <a:gd name="connsiteY3" fmla="*/ 6807200 h 6817360"/>
              <a:gd name="connsiteX4" fmla="*/ 1564640 w 4307840"/>
              <a:gd name="connsiteY4" fmla="*/ 6807200 h 6817360"/>
              <a:gd name="connsiteX5" fmla="*/ 0 w 4307840"/>
              <a:gd name="connsiteY5" fmla="*/ 6817360 h 6817360"/>
              <a:gd name="connsiteX0" fmla="*/ 0 w 4307840"/>
              <a:gd name="connsiteY0" fmla="*/ 6898640 h 6898640"/>
              <a:gd name="connsiteX1" fmla="*/ 4287520 w 4307840"/>
              <a:gd name="connsiteY1" fmla="*/ 0 h 6898640"/>
              <a:gd name="connsiteX2" fmla="*/ 4286819 w 4307840"/>
              <a:gd name="connsiteY2" fmla="*/ 6786880 h 6898640"/>
              <a:gd name="connsiteX3" fmla="*/ 4307840 w 4307840"/>
              <a:gd name="connsiteY3" fmla="*/ 6888480 h 6898640"/>
              <a:gd name="connsiteX4" fmla="*/ 1564640 w 4307840"/>
              <a:gd name="connsiteY4" fmla="*/ 6888480 h 6898640"/>
              <a:gd name="connsiteX5" fmla="*/ 0 w 4307840"/>
              <a:gd name="connsiteY5" fmla="*/ 6898640 h 6898640"/>
              <a:gd name="connsiteX0" fmla="*/ 1198880 w 2743200"/>
              <a:gd name="connsiteY0" fmla="*/ 0 h 6908800"/>
              <a:gd name="connsiteX1" fmla="*/ 2722880 w 2743200"/>
              <a:gd name="connsiteY1" fmla="*/ 20320 h 6908800"/>
              <a:gd name="connsiteX2" fmla="*/ 2722179 w 2743200"/>
              <a:gd name="connsiteY2" fmla="*/ 6807200 h 6908800"/>
              <a:gd name="connsiteX3" fmla="*/ 2743200 w 2743200"/>
              <a:gd name="connsiteY3" fmla="*/ 6908800 h 6908800"/>
              <a:gd name="connsiteX4" fmla="*/ 0 w 2743200"/>
              <a:gd name="connsiteY4" fmla="*/ 6908800 h 6908800"/>
              <a:gd name="connsiteX5" fmla="*/ 1198880 w 2743200"/>
              <a:gd name="connsiteY5" fmla="*/ 0 h 6908800"/>
              <a:gd name="connsiteX0" fmla="*/ 2834640 w 4378960"/>
              <a:gd name="connsiteY0" fmla="*/ 0 h 6908800"/>
              <a:gd name="connsiteX1" fmla="*/ 4358640 w 4378960"/>
              <a:gd name="connsiteY1" fmla="*/ 20320 h 6908800"/>
              <a:gd name="connsiteX2" fmla="*/ 4357939 w 4378960"/>
              <a:gd name="connsiteY2" fmla="*/ 6807200 h 6908800"/>
              <a:gd name="connsiteX3" fmla="*/ 4378960 w 4378960"/>
              <a:gd name="connsiteY3" fmla="*/ 6908800 h 6908800"/>
              <a:gd name="connsiteX4" fmla="*/ 0 w 4378960"/>
              <a:gd name="connsiteY4" fmla="*/ 6898640 h 6908800"/>
              <a:gd name="connsiteX5" fmla="*/ 2834640 w 4378960"/>
              <a:gd name="connsiteY5" fmla="*/ 0 h 6908800"/>
              <a:gd name="connsiteX0" fmla="*/ 2834640 w 4378960"/>
              <a:gd name="connsiteY0" fmla="*/ 0 h 6908800"/>
              <a:gd name="connsiteX1" fmla="*/ 4358640 w 4378960"/>
              <a:gd name="connsiteY1" fmla="*/ 20320 h 6908800"/>
              <a:gd name="connsiteX2" fmla="*/ 4357939 w 4378960"/>
              <a:gd name="connsiteY2" fmla="*/ 6807200 h 6908800"/>
              <a:gd name="connsiteX3" fmla="*/ 4378960 w 4378960"/>
              <a:gd name="connsiteY3" fmla="*/ 6908800 h 6908800"/>
              <a:gd name="connsiteX4" fmla="*/ 0 w 4378960"/>
              <a:gd name="connsiteY4" fmla="*/ 6898640 h 6908800"/>
              <a:gd name="connsiteX5" fmla="*/ 2834640 w 4378960"/>
              <a:gd name="connsiteY5" fmla="*/ 0 h 6908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378960" h="6908800">
                <a:moveTo>
                  <a:pt x="2834640" y="0"/>
                </a:moveTo>
                <a:lnTo>
                  <a:pt x="4358640" y="20320"/>
                </a:lnTo>
                <a:cubicBezTo>
                  <a:pt x="4358406" y="2282613"/>
                  <a:pt x="4358173" y="4544907"/>
                  <a:pt x="4357939" y="6807200"/>
                </a:cubicBezTo>
                <a:lnTo>
                  <a:pt x="4378960" y="6908800"/>
                </a:lnTo>
                <a:lnTo>
                  <a:pt x="0" y="6898640"/>
                </a:lnTo>
                <a:lnTo>
                  <a:pt x="2834640" y="0"/>
                </a:lnTo>
                <a:close/>
              </a:path>
            </a:pathLst>
          </a:custGeom>
          <a:solidFill>
            <a:srgbClr val="E4022C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fr-FR" dirty="0">
              <a:highlight>
                <a:srgbClr val="E4022C"/>
              </a:highlight>
            </a:endParaRPr>
          </a:p>
        </p:txBody>
      </p:sp>
      <p:sp>
        <p:nvSpPr>
          <p:cNvPr id="4" name="Titre 1">
            <a:extLst>
              <a:ext uri="{FF2B5EF4-FFF2-40B4-BE49-F238E27FC236}">
                <a16:creationId xmlns:a16="http://schemas.microsoft.com/office/drawing/2014/main" id="{5CB66366-E6A2-47BF-9E39-C85B8CD9D7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539" y="295846"/>
            <a:ext cx="10515600" cy="1325563"/>
          </a:xfrm>
        </p:spPr>
        <p:txBody>
          <a:bodyPr/>
          <a:lstStyle>
            <a:lvl1pPr>
              <a:defRPr b="1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fr-FR" dirty="0"/>
              <a:t>Modifiez le style du titre</a:t>
            </a:r>
            <a:endParaRPr lang="fr-FR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41157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COLONNES PARTI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>
            <a:lvl1pPr>
              <a:defRPr b="1">
                <a:solidFill>
                  <a:schemeClr val="accent6"/>
                </a:solidFill>
                <a:latin typeface="+mj-lt"/>
              </a:defRPr>
            </a:lvl1pPr>
          </a:lstStyle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pic>
        <p:nvPicPr>
          <p:cNvPr id="7" name="Image 6" descr="Une image contenant texte&#10;&#10;Description générée automatiquement">
            <a:extLst>
              <a:ext uri="{FF2B5EF4-FFF2-40B4-BE49-F238E27FC236}">
                <a16:creationId xmlns:a16="http://schemas.microsoft.com/office/drawing/2014/main" id="{DA12E219-D76E-443E-9731-80DE82C035E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23043" y="73025"/>
            <a:ext cx="1098618" cy="16197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642723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2 COLONNES + IMAGES PARTI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>
            <a:lvl1pPr>
              <a:defRPr b="1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pic>
        <p:nvPicPr>
          <p:cNvPr id="9" name="Image 8" descr="Une image contenant texte&#10;&#10;Description générée automatiquement">
            <a:extLst>
              <a:ext uri="{FF2B5EF4-FFF2-40B4-BE49-F238E27FC236}">
                <a16:creationId xmlns:a16="http://schemas.microsoft.com/office/drawing/2014/main" id="{C917EB8E-D6AA-4FA1-B44E-2D158D776EB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23043" y="73025"/>
            <a:ext cx="1098618" cy="16197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534102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2 COLONNES + IMAGES PARTI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>
            <a:lvl1pPr>
              <a:defRPr b="1">
                <a:solidFill>
                  <a:schemeClr val="accent2"/>
                </a:solidFill>
                <a:latin typeface="+mj-lt"/>
              </a:defRPr>
            </a:lvl1pPr>
          </a:lstStyle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pic>
        <p:nvPicPr>
          <p:cNvPr id="9" name="Image 8" descr="Une image contenant texte&#10;&#10;Description générée automatiquement">
            <a:extLst>
              <a:ext uri="{FF2B5EF4-FFF2-40B4-BE49-F238E27FC236}">
                <a16:creationId xmlns:a16="http://schemas.microsoft.com/office/drawing/2014/main" id="{B937E2DA-5C22-4763-8962-D67B585C6A7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23043" y="73025"/>
            <a:ext cx="1098618" cy="16197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122950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2 COLONNES + IMAGES PARTI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>
            <a:lvl1pPr>
              <a:defRPr b="1">
                <a:solidFill>
                  <a:schemeClr val="accent3"/>
                </a:solidFill>
                <a:latin typeface="+mj-lt"/>
              </a:defRPr>
            </a:lvl1pPr>
          </a:lstStyle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pic>
        <p:nvPicPr>
          <p:cNvPr id="9" name="Image 8" descr="Une image contenant texte&#10;&#10;Description générée automatiquement">
            <a:extLst>
              <a:ext uri="{FF2B5EF4-FFF2-40B4-BE49-F238E27FC236}">
                <a16:creationId xmlns:a16="http://schemas.microsoft.com/office/drawing/2014/main" id="{4281D598-BD92-47DF-9E5C-7A72FFA36AF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23043" y="73025"/>
            <a:ext cx="1098618" cy="16197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429633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2 COLONNES + IMAGES PARTI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>
            <a:lvl1pPr>
              <a:defRPr b="1">
                <a:solidFill>
                  <a:schemeClr val="accent4"/>
                </a:solidFill>
                <a:latin typeface="+mj-lt"/>
              </a:defRPr>
            </a:lvl1pPr>
          </a:lstStyle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pic>
        <p:nvPicPr>
          <p:cNvPr id="9" name="Image 8" descr="Une image contenant texte&#10;&#10;Description générée automatiquement">
            <a:extLst>
              <a:ext uri="{FF2B5EF4-FFF2-40B4-BE49-F238E27FC236}">
                <a16:creationId xmlns:a16="http://schemas.microsoft.com/office/drawing/2014/main" id="{3D2D8D61-CE6A-44D4-AA6B-7A51C901E17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23043" y="73025"/>
            <a:ext cx="1098618" cy="16197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146896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2 COLONNES + IMAGES PARTI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>
            <a:lvl1pPr>
              <a:defRPr b="1">
                <a:solidFill>
                  <a:schemeClr val="accent5"/>
                </a:solidFill>
                <a:latin typeface="+mj-lt"/>
              </a:defRPr>
            </a:lvl1pPr>
          </a:lstStyle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pic>
        <p:nvPicPr>
          <p:cNvPr id="9" name="Image 8" descr="Une image contenant texte&#10;&#10;Description générée automatiquement">
            <a:extLst>
              <a:ext uri="{FF2B5EF4-FFF2-40B4-BE49-F238E27FC236}">
                <a16:creationId xmlns:a16="http://schemas.microsoft.com/office/drawing/2014/main" id="{05B4522A-89BC-4EAE-8650-0C45BC6E015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23043" y="73025"/>
            <a:ext cx="1098618" cy="16197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239210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1_2 COLONNES + IMAGES PARTI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>
            <a:lvl1pPr>
              <a:defRPr b="1">
                <a:solidFill>
                  <a:schemeClr val="accent6"/>
                </a:solidFill>
                <a:latin typeface="+mj-lt"/>
              </a:defRPr>
            </a:lvl1pPr>
          </a:lstStyle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pic>
        <p:nvPicPr>
          <p:cNvPr id="9" name="Image 8" descr="Une image contenant texte&#10;&#10;Description générée automatiquement">
            <a:extLst>
              <a:ext uri="{FF2B5EF4-FFF2-40B4-BE49-F238E27FC236}">
                <a16:creationId xmlns:a16="http://schemas.microsoft.com/office/drawing/2014/main" id="{05B4522A-89BC-4EAE-8650-0C45BC6E015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23043" y="73025"/>
            <a:ext cx="1098618" cy="16197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925989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+ VIDE PARTI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>
            <a:lvl1pPr>
              <a:defRPr b="1">
                <a:solidFill>
                  <a:schemeClr val="tx2"/>
                </a:solidFill>
                <a:latin typeface="+mj-lt"/>
              </a:defRPr>
            </a:lvl1pPr>
          </a:lstStyle>
          <a:p>
            <a:r>
              <a:rPr lang="fr-FR" dirty="0"/>
              <a:t>Modifiez le style du titre</a:t>
            </a:r>
            <a:endParaRPr lang="en-US" dirty="0"/>
          </a:p>
        </p:txBody>
      </p:sp>
      <p:pic>
        <p:nvPicPr>
          <p:cNvPr id="5" name="Image 4" descr="Une image contenant texte&#10;&#10;Description générée automatiquement">
            <a:extLst>
              <a:ext uri="{FF2B5EF4-FFF2-40B4-BE49-F238E27FC236}">
                <a16:creationId xmlns:a16="http://schemas.microsoft.com/office/drawing/2014/main" id="{B50F3E9F-F36A-4CCF-85CB-F35849EEBB7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23043" y="73025"/>
            <a:ext cx="1098618" cy="16197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194909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+ VIDE PARTI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>
            <a:lvl1pPr>
              <a:defRPr b="1">
                <a:solidFill>
                  <a:schemeClr val="accent2"/>
                </a:solidFill>
                <a:latin typeface="+mj-lt"/>
              </a:defRPr>
            </a:lvl1pPr>
          </a:lstStyle>
          <a:p>
            <a:r>
              <a:rPr lang="fr-FR" dirty="0"/>
              <a:t>Modifiez le style du titre</a:t>
            </a:r>
            <a:endParaRPr lang="en-US" dirty="0"/>
          </a:p>
        </p:txBody>
      </p:sp>
      <p:pic>
        <p:nvPicPr>
          <p:cNvPr id="5" name="Image 4" descr="Une image contenant texte&#10;&#10;Description générée automatiquement">
            <a:extLst>
              <a:ext uri="{FF2B5EF4-FFF2-40B4-BE49-F238E27FC236}">
                <a16:creationId xmlns:a16="http://schemas.microsoft.com/office/drawing/2014/main" id="{D906C7FA-692D-444C-AC2B-1F7DB041E48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23043" y="73025"/>
            <a:ext cx="1098618" cy="16197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565545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+ VIDE PARTI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>
            <a:lvl1pPr>
              <a:defRPr b="1">
                <a:solidFill>
                  <a:schemeClr val="accent3"/>
                </a:solidFill>
                <a:latin typeface="+mj-lt"/>
              </a:defRPr>
            </a:lvl1pPr>
          </a:lstStyle>
          <a:p>
            <a:r>
              <a:rPr lang="fr-FR" dirty="0"/>
              <a:t>Modifiez le style du titre</a:t>
            </a:r>
            <a:endParaRPr lang="en-US" dirty="0"/>
          </a:p>
        </p:txBody>
      </p:sp>
      <p:pic>
        <p:nvPicPr>
          <p:cNvPr id="5" name="Image 4" descr="Une image contenant texte&#10;&#10;Description générée automatiquement">
            <a:extLst>
              <a:ext uri="{FF2B5EF4-FFF2-40B4-BE49-F238E27FC236}">
                <a16:creationId xmlns:a16="http://schemas.microsoft.com/office/drawing/2014/main" id="{B7FD7622-6A69-4803-B4F8-B8DEB563D18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23043" y="73025"/>
            <a:ext cx="1098618" cy="16197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96453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RE PARTI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79662" y="1697398"/>
            <a:ext cx="7657707" cy="2384408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4800" b="1">
                <a:solidFill>
                  <a:schemeClr val="tx2"/>
                </a:solidFill>
                <a:latin typeface="+mj-lt"/>
              </a:defRPr>
            </a:lvl1pPr>
          </a:lstStyle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79662" y="4177073"/>
            <a:ext cx="7657707" cy="1653548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dirty="0"/>
              <a:t>Modifiez le style des sous-titres du masque</a:t>
            </a:r>
            <a:endParaRPr lang="en-US" dirty="0"/>
          </a:p>
        </p:txBody>
      </p:sp>
      <p:sp>
        <p:nvSpPr>
          <p:cNvPr id="7" name="Triangle isocèle 6">
            <a:extLst>
              <a:ext uri="{FF2B5EF4-FFF2-40B4-BE49-F238E27FC236}">
                <a16:creationId xmlns:a16="http://schemas.microsoft.com/office/drawing/2014/main" id="{5018D547-1544-4F1E-9A35-319252DB2BCB}"/>
              </a:ext>
            </a:extLst>
          </p:cNvPr>
          <p:cNvSpPr/>
          <p:nvPr userDrawn="1"/>
        </p:nvSpPr>
        <p:spPr>
          <a:xfrm rot="10800000">
            <a:off x="4930218" y="-1"/>
            <a:ext cx="7261781" cy="6857999"/>
          </a:xfrm>
          <a:prstGeom prst="triangle">
            <a:avLst>
              <a:gd name="adj" fmla="val 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0787947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+ VIDE PARTI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>
            <a:lvl1pPr>
              <a:defRPr b="1">
                <a:solidFill>
                  <a:schemeClr val="accent4"/>
                </a:solidFill>
                <a:latin typeface="+mj-lt"/>
              </a:defRPr>
            </a:lvl1pPr>
          </a:lstStyle>
          <a:p>
            <a:r>
              <a:rPr lang="fr-FR" dirty="0"/>
              <a:t>Modifiez le style du titre</a:t>
            </a:r>
            <a:endParaRPr lang="en-US" dirty="0"/>
          </a:p>
        </p:txBody>
      </p:sp>
      <p:pic>
        <p:nvPicPr>
          <p:cNvPr id="5" name="Image 4" descr="Une image contenant texte&#10;&#10;Description générée automatiquement">
            <a:extLst>
              <a:ext uri="{FF2B5EF4-FFF2-40B4-BE49-F238E27FC236}">
                <a16:creationId xmlns:a16="http://schemas.microsoft.com/office/drawing/2014/main" id="{461FF4BD-C52F-4CC1-B47D-C978C2C3053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23043" y="73025"/>
            <a:ext cx="1098618" cy="16197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731204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+ VIDE PARTI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>
            <a:lvl1pPr>
              <a:defRPr b="1">
                <a:solidFill>
                  <a:schemeClr val="accent5"/>
                </a:solidFill>
                <a:latin typeface="+mj-lt"/>
              </a:defRPr>
            </a:lvl1pPr>
          </a:lstStyle>
          <a:p>
            <a:r>
              <a:rPr lang="fr-FR" dirty="0"/>
              <a:t>Modifiez le style du titre</a:t>
            </a:r>
            <a:endParaRPr lang="en-US" dirty="0"/>
          </a:p>
        </p:txBody>
      </p:sp>
      <p:pic>
        <p:nvPicPr>
          <p:cNvPr id="5" name="Image 4" descr="Une image contenant texte&#10;&#10;Description générée automatiquement">
            <a:extLst>
              <a:ext uri="{FF2B5EF4-FFF2-40B4-BE49-F238E27FC236}">
                <a16:creationId xmlns:a16="http://schemas.microsoft.com/office/drawing/2014/main" id="{8919336A-E699-4A73-9CB0-6E1470A557D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23043" y="73025"/>
            <a:ext cx="1098618" cy="16197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338113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+ VIDE PARTI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>
            <a:lvl1pPr>
              <a:defRPr b="1">
                <a:solidFill>
                  <a:schemeClr val="accent6"/>
                </a:solidFill>
                <a:latin typeface="+mj-lt"/>
              </a:defRPr>
            </a:lvl1pPr>
          </a:lstStyle>
          <a:p>
            <a:r>
              <a:rPr lang="fr-FR" dirty="0"/>
              <a:t>Modifiez le style du titre</a:t>
            </a:r>
            <a:endParaRPr lang="en-US" dirty="0"/>
          </a:p>
        </p:txBody>
      </p:sp>
      <p:pic>
        <p:nvPicPr>
          <p:cNvPr id="5" name="Image 4" descr="Une image contenant texte&#10;&#10;Description générée automatiquement">
            <a:extLst>
              <a:ext uri="{FF2B5EF4-FFF2-40B4-BE49-F238E27FC236}">
                <a16:creationId xmlns:a16="http://schemas.microsoft.com/office/drawing/2014/main" id="{6E5CBE8B-3956-48A8-A554-C223CC7943F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23043" y="73025"/>
            <a:ext cx="1098618" cy="16197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495786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 descr="Une image contenant texte&#10;&#10;Description générée automatiquement">
            <a:extLst>
              <a:ext uri="{FF2B5EF4-FFF2-40B4-BE49-F238E27FC236}">
                <a16:creationId xmlns:a16="http://schemas.microsoft.com/office/drawing/2014/main" id="{D9822880-9214-4122-96F5-49B67F3ADE0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23043" y="73025"/>
            <a:ext cx="1098618" cy="16197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963939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AUTRE STYLE PARTI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 b="1">
                <a:solidFill>
                  <a:schemeClr val="tx2"/>
                </a:solidFill>
                <a:latin typeface="+mj-lt"/>
              </a:defRPr>
            </a:lvl1pPr>
          </a:lstStyle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2049462"/>
            <a:ext cx="5839855" cy="3811588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pic>
        <p:nvPicPr>
          <p:cNvPr id="7" name="Image 6" descr="Une image contenant texte&#10;&#10;Description générée automatiquement">
            <a:extLst>
              <a:ext uri="{FF2B5EF4-FFF2-40B4-BE49-F238E27FC236}">
                <a16:creationId xmlns:a16="http://schemas.microsoft.com/office/drawing/2014/main" id="{AAD5066A-3B4C-44E4-BA05-6FCA1291E0A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23043" y="73025"/>
            <a:ext cx="1098618" cy="16197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121913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AUTRE STYLE PARTI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 b="1">
                <a:solidFill>
                  <a:schemeClr val="accent2"/>
                </a:solidFill>
                <a:latin typeface="+mj-lt"/>
              </a:defRPr>
            </a:lvl1pPr>
          </a:lstStyle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2057400"/>
            <a:ext cx="5839855" cy="3803650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pic>
        <p:nvPicPr>
          <p:cNvPr id="7" name="Image 6" descr="Une image contenant texte&#10;&#10;Description générée automatiquement">
            <a:extLst>
              <a:ext uri="{FF2B5EF4-FFF2-40B4-BE49-F238E27FC236}">
                <a16:creationId xmlns:a16="http://schemas.microsoft.com/office/drawing/2014/main" id="{DE8102ED-739D-4FEC-A4C8-F3024530596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23043" y="73025"/>
            <a:ext cx="1098618" cy="16197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5576703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AUTRE STYLE PARTI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 b="1">
                <a:solidFill>
                  <a:schemeClr val="accent3"/>
                </a:solidFill>
                <a:latin typeface="+mj-lt"/>
              </a:defRPr>
            </a:lvl1pPr>
          </a:lstStyle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2057400"/>
            <a:ext cx="5839855" cy="3803650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pic>
        <p:nvPicPr>
          <p:cNvPr id="7" name="Image 6" descr="Une image contenant texte&#10;&#10;Description générée automatiquement">
            <a:extLst>
              <a:ext uri="{FF2B5EF4-FFF2-40B4-BE49-F238E27FC236}">
                <a16:creationId xmlns:a16="http://schemas.microsoft.com/office/drawing/2014/main" id="{FA4B67AD-3600-4F68-8C91-002AE6B2EAD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23043" y="73025"/>
            <a:ext cx="1098618" cy="16197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3828994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AUTRE STYLE PARTI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 b="1">
                <a:solidFill>
                  <a:schemeClr val="accent4"/>
                </a:solidFill>
                <a:latin typeface="+mj-lt"/>
              </a:defRPr>
            </a:lvl1pPr>
          </a:lstStyle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2057400"/>
            <a:ext cx="5839855" cy="3803650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pic>
        <p:nvPicPr>
          <p:cNvPr id="7" name="Image 6" descr="Une image contenant texte&#10;&#10;Description générée automatiquement">
            <a:extLst>
              <a:ext uri="{FF2B5EF4-FFF2-40B4-BE49-F238E27FC236}">
                <a16:creationId xmlns:a16="http://schemas.microsoft.com/office/drawing/2014/main" id="{01AD766E-BD29-47B8-8E40-FD8B12E3FB8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23043" y="73025"/>
            <a:ext cx="1098618" cy="16197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949712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AUTRE STYLE PARTI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 b="1">
                <a:solidFill>
                  <a:schemeClr val="accent5"/>
                </a:solidFill>
                <a:latin typeface="+mj-lt"/>
              </a:defRPr>
            </a:lvl1pPr>
          </a:lstStyle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2057400"/>
            <a:ext cx="5839855" cy="3803650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pic>
        <p:nvPicPr>
          <p:cNvPr id="7" name="Image 6" descr="Une image contenant texte&#10;&#10;Description générée automatiquement">
            <a:extLst>
              <a:ext uri="{FF2B5EF4-FFF2-40B4-BE49-F238E27FC236}">
                <a16:creationId xmlns:a16="http://schemas.microsoft.com/office/drawing/2014/main" id="{410458B6-5D62-4CCF-97CF-C857BF6ED2D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23043" y="73025"/>
            <a:ext cx="1098618" cy="16197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197280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AUTRE STYLE PARTI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 b="1">
                <a:solidFill>
                  <a:schemeClr val="accent6"/>
                </a:solidFill>
                <a:latin typeface="+mj-lt"/>
              </a:defRPr>
            </a:lvl1pPr>
          </a:lstStyle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1961804"/>
            <a:ext cx="5839855" cy="3899246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pic>
        <p:nvPicPr>
          <p:cNvPr id="7" name="Image 6" descr="Une image contenant texte&#10;&#10;Description générée automatiquement">
            <a:extLst>
              <a:ext uri="{FF2B5EF4-FFF2-40B4-BE49-F238E27FC236}">
                <a16:creationId xmlns:a16="http://schemas.microsoft.com/office/drawing/2014/main" id="{00CD41D9-C84F-4DD1-BDF3-CC184A44F8A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23043" y="73025"/>
            <a:ext cx="1098618" cy="16197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65375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RE PARTI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79662" y="1697398"/>
            <a:ext cx="7657707" cy="2384408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4800" b="1">
                <a:solidFill>
                  <a:schemeClr val="accent2"/>
                </a:solidFill>
                <a:latin typeface="+mj-lt"/>
              </a:defRPr>
            </a:lvl1pPr>
          </a:lstStyle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79662" y="4177073"/>
            <a:ext cx="7657707" cy="1653548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dirty="0"/>
              <a:t>Modifiez le style des sous-titres du masque</a:t>
            </a:r>
            <a:endParaRPr lang="en-US" dirty="0"/>
          </a:p>
        </p:txBody>
      </p:sp>
      <p:sp>
        <p:nvSpPr>
          <p:cNvPr id="7" name="Triangle isocèle 6">
            <a:extLst>
              <a:ext uri="{FF2B5EF4-FFF2-40B4-BE49-F238E27FC236}">
                <a16:creationId xmlns:a16="http://schemas.microsoft.com/office/drawing/2014/main" id="{5018D547-1544-4F1E-9A35-319252DB2BCB}"/>
              </a:ext>
            </a:extLst>
          </p:cNvPr>
          <p:cNvSpPr/>
          <p:nvPr userDrawn="1"/>
        </p:nvSpPr>
        <p:spPr>
          <a:xfrm rot="10800000">
            <a:off x="4930218" y="-1"/>
            <a:ext cx="7261781" cy="6857999"/>
          </a:xfrm>
          <a:prstGeom prst="triangle">
            <a:avLst>
              <a:gd name="adj" fmla="val 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5207641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UTRE STYLE + IMAGE PARTI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 b="1">
                <a:solidFill>
                  <a:schemeClr val="tx2"/>
                </a:solidFill>
                <a:latin typeface="+mj-lt"/>
              </a:defRPr>
            </a:lvl1pPr>
          </a:lstStyle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2057400"/>
            <a:ext cx="5839855" cy="3803650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pic>
        <p:nvPicPr>
          <p:cNvPr id="7" name="Image 6" descr="Une image contenant texte&#10;&#10;Description générée automatiquement">
            <a:extLst>
              <a:ext uri="{FF2B5EF4-FFF2-40B4-BE49-F238E27FC236}">
                <a16:creationId xmlns:a16="http://schemas.microsoft.com/office/drawing/2014/main" id="{A1157A42-6BFE-439B-B45D-6F7C938F6D3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23043" y="73025"/>
            <a:ext cx="1098618" cy="16197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9582299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UTRE STYLE + IMAGE PARTI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 b="1">
                <a:solidFill>
                  <a:schemeClr val="accent2"/>
                </a:solidFill>
                <a:latin typeface="+mj-lt"/>
              </a:defRPr>
            </a:lvl1pPr>
          </a:lstStyle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2057400"/>
            <a:ext cx="5839855" cy="3803650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pic>
        <p:nvPicPr>
          <p:cNvPr id="7" name="Image 6" descr="Une image contenant texte&#10;&#10;Description générée automatiquement">
            <a:extLst>
              <a:ext uri="{FF2B5EF4-FFF2-40B4-BE49-F238E27FC236}">
                <a16:creationId xmlns:a16="http://schemas.microsoft.com/office/drawing/2014/main" id="{1631626F-9334-419F-83E9-0F9F0C60A3E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23043" y="73025"/>
            <a:ext cx="1098618" cy="16197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351167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UTRE STYLE + IMAGE PARTI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 b="1">
                <a:solidFill>
                  <a:schemeClr val="accent3"/>
                </a:solidFill>
                <a:latin typeface="+mj-lt"/>
              </a:defRPr>
            </a:lvl1pPr>
          </a:lstStyle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2049462"/>
            <a:ext cx="5839855" cy="3811588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pic>
        <p:nvPicPr>
          <p:cNvPr id="7" name="Image 6" descr="Une image contenant texte&#10;&#10;Description générée automatiquement">
            <a:extLst>
              <a:ext uri="{FF2B5EF4-FFF2-40B4-BE49-F238E27FC236}">
                <a16:creationId xmlns:a16="http://schemas.microsoft.com/office/drawing/2014/main" id="{267F17FA-CB8B-4C8F-82A5-98341B0D266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23043" y="73025"/>
            <a:ext cx="1098618" cy="16197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8613627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UTRE STYLE + IMAGE PARTI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 b="1">
                <a:solidFill>
                  <a:schemeClr val="accent4"/>
                </a:solidFill>
                <a:latin typeface="+mj-lt"/>
              </a:defRPr>
            </a:lvl1pPr>
          </a:lstStyle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2057400"/>
            <a:ext cx="5839855" cy="3803650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pic>
        <p:nvPicPr>
          <p:cNvPr id="7" name="Image 6" descr="Une image contenant texte&#10;&#10;Description générée automatiquement">
            <a:extLst>
              <a:ext uri="{FF2B5EF4-FFF2-40B4-BE49-F238E27FC236}">
                <a16:creationId xmlns:a16="http://schemas.microsoft.com/office/drawing/2014/main" id="{259514F4-C122-4551-B84F-BC4AC09DE36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23043" y="73025"/>
            <a:ext cx="1098618" cy="16197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260844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UTRE STYLE + IMAGE PARTI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 b="1">
                <a:solidFill>
                  <a:schemeClr val="accent5"/>
                </a:solidFill>
                <a:latin typeface="+mj-lt"/>
              </a:defRPr>
            </a:lvl1pPr>
          </a:lstStyle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2057400"/>
            <a:ext cx="5839855" cy="3803650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pic>
        <p:nvPicPr>
          <p:cNvPr id="7" name="Image 6" descr="Une image contenant texte&#10;&#10;Description générée automatiquement">
            <a:extLst>
              <a:ext uri="{FF2B5EF4-FFF2-40B4-BE49-F238E27FC236}">
                <a16:creationId xmlns:a16="http://schemas.microsoft.com/office/drawing/2014/main" id="{51BA7465-7F2F-43CF-9656-67C1A9FCAE5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23043" y="73025"/>
            <a:ext cx="1098618" cy="16197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8862800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UTRE STYLE + IMAGE PARTI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 b="1">
                <a:solidFill>
                  <a:schemeClr val="accent6"/>
                </a:solidFill>
                <a:latin typeface="+mj-lt"/>
              </a:defRPr>
            </a:lvl1pPr>
          </a:lstStyle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2057400"/>
            <a:ext cx="5839855" cy="3803650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pic>
        <p:nvPicPr>
          <p:cNvPr id="7" name="Image 6" descr="Une image contenant texte&#10;&#10;Description générée automatiquement">
            <a:extLst>
              <a:ext uri="{FF2B5EF4-FFF2-40B4-BE49-F238E27FC236}">
                <a16:creationId xmlns:a16="http://schemas.microsoft.com/office/drawing/2014/main" id="{6116A741-68BC-418E-9B6F-28B380D8C23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23043" y="73025"/>
            <a:ext cx="1098618" cy="16197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0429112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MERCIE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CD63B7F1-E02B-452D-B6C2-5D53A06BD11A}"/>
              </a:ext>
            </a:extLst>
          </p:cNvPr>
          <p:cNvSpPr/>
          <p:nvPr userDrawn="1"/>
        </p:nvSpPr>
        <p:spPr>
          <a:xfrm>
            <a:off x="0" y="-1964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61261" y="690893"/>
            <a:ext cx="8869477" cy="1600200"/>
          </a:xfrm>
          <a:prstGeom prst="rect">
            <a:avLst/>
          </a:prstGeom>
        </p:spPr>
        <p:txBody>
          <a:bodyPr anchor="b">
            <a:normAutofit/>
          </a:bodyPr>
          <a:lstStyle>
            <a:lvl1pPr algn="ctr">
              <a:defRPr sz="4000" b="1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fr-FR" dirty="0"/>
              <a:t>Modifiez le style du titre</a:t>
            </a:r>
            <a:endParaRPr lang="en-US" dirty="0"/>
          </a:p>
        </p:txBody>
      </p:sp>
      <p:pic>
        <p:nvPicPr>
          <p:cNvPr id="7" name="Image 6" descr="Une image contenant texte&#10;&#10;Description générée automatiquement">
            <a:extLst>
              <a:ext uri="{FF2B5EF4-FFF2-40B4-BE49-F238E27FC236}">
                <a16:creationId xmlns:a16="http://schemas.microsoft.com/office/drawing/2014/main" id="{6116A741-68BC-418E-9B6F-28B380D8C23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46690" y="3398543"/>
            <a:ext cx="1098618" cy="1619757"/>
          </a:xfrm>
          <a:prstGeom prst="rect">
            <a:avLst/>
          </a:prstGeom>
          <a:ln>
            <a:solidFill>
              <a:schemeClr val="bg1"/>
            </a:solidFill>
          </a:ln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DBE467A6-BCDF-4AE0-AE5F-72E59B195E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5353395"/>
            <a:ext cx="10515600" cy="82356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318576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RE PARTI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79662" y="1697398"/>
            <a:ext cx="7657707" cy="2384408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4800" b="1">
                <a:solidFill>
                  <a:schemeClr val="accent3"/>
                </a:solidFill>
                <a:latin typeface="+mj-lt"/>
              </a:defRPr>
            </a:lvl1pPr>
          </a:lstStyle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79662" y="4177073"/>
            <a:ext cx="7657707" cy="1653548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dirty="0"/>
              <a:t>Modifiez le style des sous-titres du masque</a:t>
            </a:r>
            <a:endParaRPr lang="en-US" dirty="0"/>
          </a:p>
        </p:txBody>
      </p:sp>
      <p:sp>
        <p:nvSpPr>
          <p:cNvPr id="7" name="Triangle isocèle 6">
            <a:extLst>
              <a:ext uri="{FF2B5EF4-FFF2-40B4-BE49-F238E27FC236}">
                <a16:creationId xmlns:a16="http://schemas.microsoft.com/office/drawing/2014/main" id="{5018D547-1544-4F1E-9A35-319252DB2BCB}"/>
              </a:ext>
            </a:extLst>
          </p:cNvPr>
          <p:cNvSpPr/>
          <p:nvPr userDrawn="1"/>
        </p:nvSpPr>
        <p:spPr>
          <a:xfrm rot="10800000">
            <a:off x="4930218" y="-1"/>
            <a:ext cx="7261781" cy="6857999"/>
          </a:xfrm>
          <a:prstGeom prst="triangle">
            <a:avLst>
              <a:gd name="adj" fmla="val 0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469637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RE PARTI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79662" y="1697398"/>
            <a:ext cx="7657707" cy="2384408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4800" b="1">
                <a:solidFill>
                  <a:schemeClr val="accent4"/>
                </a:solidFill>
                <a:latin typeface="+mj-lt"/>
              </a:defRPr>
            </a:lvl1pPr>
          </a:lstStyle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79662" y="4177073"/>
            <a:ext cx="7657707" cy="1653548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dirty="0"/>
              <a:t>Modifiez le style des sous-titres du masque</a:t>
            </a:r>
            <a:endParaRPr lang="en-US" dirty="0"/>
          </a:p>
        </p:txBody>
      </p:sp>
      <p:sp>
        <p:nvSpPr>
          <p:cNvPr id="7" name="Triangle isocèle 6">
            <a:extLst>
              <a:ext uri="{FF2B5EF4-FFF2-40B4-BE49-F238E27FC236}">
                <a16:creationId xmlns:a16="http://schemas.microsoft.com/office/drawing/2014/main" id="{5018D547-1544-4F1E-9A35-319252DB2BCB}"/>
              </a:ext>
            </a:extLst>
          </p:cNvPr>
          <p:cNvSpPr/>
          <p:nvPr userDrawn="1"/>
        </p:nvSpPr>
        <p:spPr>
          <a:xfrm rot="10800000">
            <a:off x="4930218" y="-1"/>
            <a:ext cx="7261781" cy="6857999"/>
          </a:xfrm>
          <a:prstGeom prst="triangle">
            <a:avLst>
              <a:gd name="adj" fmla="val 0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386211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RE PARTI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79662" y="1697398"/>
            <a:ext cx="7657707" cy="2384408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4800" b="1">
                <a:solidFill>
                  <a:schemeClr val="accent5"/>
                </a:solidFill>
                <a:latin typeface="+mj-lt"/>
              </a:defRPr>
            </a:lvl1pPr>
          </a:lstStyle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79662" y="4177073"/>
            <a:ext cx="7657707" cy="1653548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dirty="0"/>
              <a:t>Modifiez le style des sous-titres du masque</a:t>
            </a:r>
            <a:endParaRPr lang="en-US" dirty="0"/>
          </a:p>
        </p:txBody>
      </p:sp>
      <p:sp>
        <p:nvSpPr>
          <p:cNvPr id="7" name="Triangle isocèle 6">
            <a:extLst>
              <a:ext uri="{FF2B5EF4-FFF2-40B4-BE49-F238E27FC236}">
                <a16:creationId xmlns:a16="http://schemas.microsoft.com/office/drawing/2014/main" id="{5018D547-1544-4F1E-9A35-319252DB2BCB}"/>
              </a:ext>
            </a:extLst>
          </p:cNvPr>
          <p:cNvSpPr/>
          <p:nvPr userDrawn="1"/>
        </p:nvSpPr>
        <p:spPr>
          <a:xfrm rot="10800000">
            <a:off x="4930218" y="-1"/>
            <a:ext cx="7261781" cy="6857999"/>
          </a:xfrm>
          <a:prstGeom prst="triangle">
            <a:avLst>
              <a:gd name="adj" fmla="val 0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603835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RE PARTI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79662" y="1697398"/>
            <a:ext cx="7657707" cy="2384408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4800" b="1">
                <a:solidFill>
                  <a:schemeClr val="accent6"/>
                </a:solidFill>
                <a:latin typeface="+mj-lt"/>
              </a:defRPr>
            </a:lvl1pPr>
          </a:lstStyle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79662" y="4177073"/>
            <a:ext cx="7657707" cy="1653548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dirty="0"/>
              <a:t>Modifiez le style des sous-titres du masque</a:t>
            </a:r>
            <a:endParaRPr lang="en-US" dirty="0"/>
          </a:p>
        </p:txBody>
      </p:sp>
      <p:sp>
        <p:nvSpPr>
          <p:cNvPr id="7" name="Triangle isocèle 6">
            <a:extLst>
              <a:ext uri="{FF2B5EF4-FFF2-40B4-BE49-F238E27FC236}">
                <a16:creationId xmlns:a16="http://schemas.microsoft.com/office/drawing/2014/main" id="{5018D547-1544-4F1E-9A35-319252DB2BCB}"/>
              </a:ext>
            </a:extLst>
          </p:cNvPr>
          <p:cNvSpPr/>
          <p:nvPr userDrawn="1"/>
        </p:nvSpPr>
        <p:spPr>
          <a:xfrm rot="10800000">
            <a:off x="4930218" y="-1"/>
            <a:ext cx="7261781" cy="6857999"/>
          </a:xfrm>
          <a:prstGeom prst="triangle">
            <a:avLst>
              <a:gd name="adj" fmla="val 0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083855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EXTE PARTI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>
            <a:lvl1pPr>
              <a:defRPr b="1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en-US" dirty="0"/>
          </a:p>
        </p:txBody>
      </p:sp>
      <p:pic>
        <p:nvPicPr>
          <p:cNvPr id="8" name="Image 7" descr="Une image contenant texte&#10;&#10;Description générée automatiquement">
            <a:extLst>
              <a:ext uri="{FF2B5EF4-FFF2-40B4-BE49-F238E27FC236}">
                <a16:creationId xmlns:a16="http://schemas.microsoft.com/office/drawing/2014/main" id="{76F0724D-DE56-4F7A-9E56-CE783167315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23043" y="73025"/>
            <a:ext cx="1098618" cy="16197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67693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87170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711" r:id="rId2"/>
    <p:sldLayoutId id="2147483661" r:id="rId3"/>
    <p:sldLayoutId id="2147483672" r:id="rId4"/>
    <p:sldLayoutId id="2147483673" r:id="rId5"/>
    <p:sldLayoutId id="2147483674" r:id="rId6"/>
    <p:sldLayoutId id="2147483675" r:id="rId7"/>
    <p:sldLayoutId id="2147483676" r:id="rId8"/>
    <p:sldLayoutId id="2147483662" r:id="rId9"/>
    <p:sldLayoutId id="2147483677" r:id="rId10"/>
    <p:sldLayoutId id="2147483678" r:id="rId11"/>
    <p:sldLayoutId id="2147483679" r:id="rId12"/>
    <p:sldLayoutId id="2147483680" r:id="rId13"/>
    <p:sldLayoutId id="2147483712" r:id="rId14"/>
    <p:sldLayoutId id="2147483664" r:id="rId15"/>
    <p:sldLayoutId id="2147483687" r:id="rId16"/>
    <p:sldLayoutId id="2147483688" r:id="rId17"/>
    <p:sldLayoutId id="2147483689" r:id="rId18"/>
    <p:sldLayoutId id="2147483690" r:id="rId19"/>
    <p:sldLayoutId id="2147483691" r:id="rId20"/>
    <p:sldLayoutId id="2147483665" r:id="rId21"/>
    <p:sldLayoutId id="2147483692" r:id="rId22"/>
    <p:sldLayoutId id="2147483693" r:id="rId23"/>
    <p:sldLayoutId id="2147483694" r:id="rId24"/>
    <p:sldLayoutId id="2147483695" r:id="rId25"/>
    <p:sldLayoutId id="2147483713" r:id="rId26"/>
    <p:sldLayoutId id="2147483666" r:id="rId27"/>
    <p:sldLayoutId id="2147483696" r:id="rId28"/>
    <p:sldLayoutId id="2147483697" r:id="rId29"/>
    <p:sldLayoutId id="2147483698" r:id="rId30"/>
    <p:sldLayoutId id="2147483699" r:id="rId31"/>
    <p:sldLayoutId id="2147483700" r:id="rId32"/>
    <p:sldLayoutId id="2147483667" r:id="rId33"/>
    <p:sldLayoutId id="2147483668" r:id="rId34"/>
    <p:sldLayoutId id="2147483701" r:id="rId35"/>
    <p:sldLayoutId id="2147483702" r:id="rId36"/>
    <p:sldLayoutId id="2147483703" r:id="rId37"/>
    <p:sldLayoutId id="2147483704" r:id="rId38"/>
    <p:sldLayoutId id="2147483705" r:id="rId39"/>
    <p:sldLayoutId id="2147483669" r:id="rId40"/>
    <p:sldLayoutId id="2147483706" r:id="rId41"/>
    <p:sldLayoutId id="2147483707" r:id="rId42"/>
    <p:sldLayoutId id="2147483708" r:id="rId43"/>
    <p:sldLayoutId id="2147483709" r:id="rId44"/>
    <p:sldLayoutId id="2147483710" r:id="rId45"/>
    <p:sldLayoutId id="2147483714" r:id="rId46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 cap="small" baseline="0">
          <a:solidFill>
            <a:schemeClr val="tx1"/>
          </a:solidFill>
          <a:latin typeface="Intro " panose="02000000000000000000" pitchFamily="50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057950A-4E69-4032-9F1E-5BB3EF1850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06587" y="211571"/>
            <a:ext cx="8378825" cy="631875"/>
          </a:xfrm>
        </p:spPr>
        <p:txBody>
          <a:bodyPr>
            <a:normAutofit/>
          </a:bodyPr>
          <a:lstStyle/>
          <a:p>
            <a:r>
              <a:rPr lang="fr-FR" sz="3600" dirty="0"/>
              <a:t>le découpage des </a:t>
            </a:r>
            <a:r>
              <a:rPr lang="fr-FR" sz="3600" dirty="0" err="1"/>
              <a:t>psad</a:t>
            </a:r>
            <a:r>
              <a:rPr lang="fr-FR" sz="3600" dirty="0"/>
              <a:t> parisiennes</a:t>
            </a:r>
          </a:p>
        </p:txBody>
      </p:sp>
      <p:pic>
        <p:nvPicPr>
          <p:cNvPr id="3" name="Image 2" descr="C:\Users\MLP\Desktop\Boîte à outils\Cartographie_PSAD 3.jpg">
            <a:extLst>
              <a:ext uri="{FF2B5EF4-FFF2-40B4-BE49-F238E27FC236}">
                <a16:creationId xmlns:a16="http://schemas.microsoft.com/office/drawing/2014/main" id="{FEE1C431-B366-428C-9439-E11A45E9B011}"/>
              </a:ext>
            </a:extLst>
          </p:cNvPr>
          <p:cNvPicPr/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39474" y="1408765"/>
            <a:ext cx="5500284" cy="3903441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Zone de texte 15">
            <a:extLst>
              <a:ext uri="{FF2B5EF4-FFF2-40B4-BE49-F238E27FC236}">
                <a16:creationId xmlns:a16="http://schemas.microsoft.com/office/drawing/2014/main" id="{F9C06A8A-F1B0-4E5C-A848-04D09A190BCB}"/>
              </a:ext>
            </a:extLst>
          </p:cNvPr>
          <p:cNvSpPr txBox="1"/>
          <p:nvPr/>
        </p:nvSpPr>
        <p:spPr>
          <a:xfrm>
            <a:off x="165164" y="834264"/>
            <a:ext cx="4591052" cy="1843493"/>
          </a:xfrm>
          <a:prstGeom prst="rect">
            <a:avLst/>
          </a:prstGeom>
          <a:solidFill>
            <a:schemeClr val="lt1"/>
          </a:solidFill>
          <a:ln w="6350">
            <a:noFill/>
          </a:ln>
        </p:spPr>
        <p:txBody>
          <a:bodyPr rot="0" spcFirstLastPara="0" vert="horz" wrap="square" lIns="121920" tIns="60960" rIns="121920" bIns="6096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srgbClr val="168071"/>
                </a:solidFill>
                <a:effectLst/>
                <a:uLnTx/>
                <a:uFillTx/>
                <a:latin typeface="Montserrat" panose="00000500000000000000" pitchFamily="2" charset="0"/>
                <a:ea typeface="Arial" panose="020B0604020202020204" pitchFamily="34" charset="0"/>
              </a:rPr>
              <a:t>PSAD Nord-Ouest</a:t>
            </a:r>
            <a:endParaRPr kumimoji="0" lang="fr-FR" sz="1600" b="0" i="0" u="none" strike="noStrike" kern="1200" cap="none" spc="0" normalizeH="0" baseline="0" noProof="0" dirty="0">
              <a:ln>
                <a:noFill/>
              </a:ln>
              <a:solidFill>
                <a:srgbClr val="168071"/>
              </a:solidFill>
              <a:effectLst/>
              <a:uLnTx/>
              <a:uFillTx/>
              <a:latin typeface="Montserrat" panose="00000500000000000000" pitchFamily="2" charset="0"/>
              <a:ea typeface="Arial" panose="020B0604020202020204" pitchFamily="34" charset="0"/>
            </a:endParaRPr>
          </a:p>
          <a:p>
            <a:pPr marL="171450" lvl="0" indent="-171450" defTabSz="914400">
              <a:lnSpc>
                <a:spcPct val="115000"/>
              </a:lnSpc>
              <a:buFont typeface="Wingdings" panose="05000000000000000000" pitchFamily="2" charset="2"/>
              <a:buChar char=""/>
              <a:defRPr/>
            </a:pPr>
            <a:r>
              <a:rPr kumimoji="0" lang="fr-FR" sz="1100" b="1" i="0" u="none" strike="noStrike" kern="1200" cap="none" spc="0" normalizeH="0" baseline="0" noProof="0" dirty="0">
                <a:ln>
                  <a:noFill/>
                </a:ln>
                <a:solidFill>
                  <a:srgbClr val="63BEA7"/>
                </a:solidFill>
                <a:effectLst/>
                <a:highlight>
                  <a:srgbClr val="FFFFFF"/>
                </a:highlight>
                <a:uLnTx/>
                <a:uFillTx/>
                <a:latin typeface="Montserrat" panose="00000500000000000000" pitchFamily="2" charset="0"/>
                <a:ea typeface="Arial" panose="020B0604020202020204" pitchFamily="34" charset="0"/>
                <a:sym typeface="Wingdings" panose="05000000000000000000" pitchFamily="2" charset="2"/>
              </a:rPr>
              <a:t>Co-pilotage </a:t>
            </a:r>
            <a:r>
              <a:rPr kumimoji="0" lang="fr-FR" sz="1100" b="1" i="0" u="none" kern="1200" cap="none" spc="0" normalizeH="0" baseline="0" noProof="0" dirty="0">
                <a:ln>
                  <a:noFill/>
                </a:ln>
                <a:solidFill>
                  <a:srgbClr val="63BEA7"/>
                </a:solidFill>
                <a:effectLst/>
                <a:highlight>
                  <a:srgbClr val="FFFFFF"/>
                </a:highlight>
                <a:uLnTx/>
                <a:uFillTx/>
                <a:latin typeface="Montserrat" panose="00000500000000000000" pitchFamily="2" charset="0"/>
                <a:ea typeface="Arial" panose="020B0604020202020204" pitchFamily="34" charset="0"/>
                <a:sym typeface="Wingdings" panose="05000000000000000000" pitchFamily="2" charset="2"/>
              </a:rPr>
              <a:t>: </a:t>
            </a:r>
            <a:r>
              <a:rPr lang="fr-FR" sz="1100" b="1" dirty="0">
                <a:solidFill>
                  <a:prstClr val="black"/>
                </a:solidFill>
                <a:highlight>
                  <a:srgbClr val="FFFFFF"/>
                </a:highlight>
                <a:latin typeface="Montserrat" panose="00000500000000000000" pitchFamily="2" charset="0"/>
                <a:ea typeface="Arial" panose="020B0604020202020204" pitchFamily="34" charset="0"/>
                <a:sym typeface="Wingdings" panose="05000000000000000000" pitchFamily="2" charset="2"/>
              </a:rPr>
              <a:t>Judith LIPIETZ </a:t>
            </a:r>
            <a:r>
              <a:rPr kumimoji="0" lang="fr-FR" sz="1100" b="1" i="0" u="none" strike="noStrike" kern="1200" cap="none" spc="0" normalizeH="0" baseline="0" noProof="0" dirty="0">
                <a:ln>
                  <a:noFill/>
                </a:ln>
                <a:solidFill>
                  <a:srgbClr val="63BEA7"/>
                </a:solidFill>
                <a:effectLst/>
                <a:highlight>
                  <a:srgbClr val="FFFFFF"/>
                </a:highlight>
                <a:uLnTx/>
                <a:uFillTx/>
                <a:latin typeface="Montserrat" panose="00000500000000000000" pitchFamily="2" charset="0"/>
                <a:ea typeface="Arial" panose="020B0604020202020204" pitchFamily="34" charset="0"/>
                <a:sym typeface="Wingdings" panose="05000000000000000000" pitchFamily="2" charset="2"/>
              </a:rPr>
              <a:t>CIO Nord </a:t>
            </a:r>
            <a:r>
              <a:rPr kumimoji="0" lang="fr-FR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highlight>
                  <a:srgbClr val="FFFFFF"/>
                </a:highlight>
                <a:uLnTx/>
                <a:uFillTx/>
                <a:latin typeface="Montserrat" panose="00000500000000000000" pitchFamily="2" charset="0"/>
                <a:ea typeface="Arial" panose="020B0604020202020204" pitchFamily="34" charset="0"/>
                <a:sym typeface="Wingdings" panose="05000000000000000000" pitchFamily="2" charset="2"/>
              </a:rPr>
              <a:t>(17</a:t>
            </a:r>
            <a:r>
              <a:rPr kumimoji="0" lang="fr-FR" sz="1100" b="0" i="0" u="none" strike="noStrike" kern="12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highlight>
                  <a:srgbClr val="FFFFFF"/>
                </a:highlight>
                <a:uLnTx/>
                <a:uFillTx/>
                <a:latin typeface="Montserrat" panose="00000500000000000000" pitchFamily="2" charset="0"/>
                <a:ea typeface="Arial" panose="020B0604020202020204" pitchFamily="34" charset="0"/>
                <a:sym typeface="Wingdings" panose="05000000000000000000" pitchFamily="2" charset="2"/>
              </a:rPr>
              <a:t>ème</a:t>
            </a:r>
            <a:r>
              <a:rPr kumimoji="0" lang="fr-FR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highlight>
                  <a:srgbClr val="FFFFFF"/>
                </a:highlight>
                <a:uLnTx/>
                <a:uFillTx/>
                <a:latin typeface="Montserrat" panose="00000500000000000000" pitchFamily="2" charset="0"/>
                <a:ea typeface="Arial" panose="020B0604020202020204" pitchFamily="34" charset="0"/>
                <a:sym typeface="Wingdings" panose="05000000000000000000" pitchFamily="2" charset="2"/>
              </a:rPr>
              <a:t>) / </a:t>
            </a:r>
            <a:r>
              <a:rPr kumimoji="0" lang="fr-FR" sz="1100" b="1" i="0" u="none" strike="noStrike" kern="1200" cap="none" spc="0" normalizeH="0" baseline="0" noProof="0" dirty="0">
                <a:ln>
                  <a:noFill/>
                </a:ln>
                <a:effectLst/>
                <a:highlight>
                  <a:srgbClr val="FFFFFF"/>
                </a:highlight>
                <a:uLnTx/>
                <a:uFillTx/>
                <a:latin typeface="Montserrat" panose="00000500000000000000" pitchFamily="2" charset="0"/>
                <a:ea typeface="Arial" panose="020B0604020202020204" pitchFamily="34" charset="0"/>
                <a:sym typeface="Wingdings" panose="05000000000000000000" pitchFamily="2" charset="2"/>
              </a:rPr>
              <a:t>Nora </a:t>
            </a:r>
            <a:r>
              <a:rPr lang="fr-FR" sz="1100" b="1" dirty="0">
                <a:highlight>
                  <a:srgbClr val="FFFFFF"/>
                </a:highlight>
                <a:latin typeface="Montserrat" panose="00000500000000000000" pitchFamily="2" charset="0"/>
                <a:sym typeface="Wingdings" panose="05000000000000000000" pitchFamily="2" charset="2"/>
              </a:rPr>
              <a:t>HOUBAN</a:t>
            </a:r>
            <a:r>
              <a:rPr lang="fr-FR" sz="1100" b="1" dirty="0">
                <a:solidFill>
                  <a:srgbClr val="63BEA7"/>
                </a:solidFill>
                <a:highlight>
                  <a:srgbClr val="FFFFFF"/>
                </a:highlight>
                <a:latin typeface="Montserrat" panose="00000500000000000000" pitchFamily="2" charset="0"/>
                <a:sym typeface="Wingdings" panose="05000000000000000000" pitchFamily="2" charset="2"/>
              </a:rPr>
              <a:t> Mission Locale </a:t>
            </a:r>
          </a:p>
          <a:p>
            <a:pPr marL="171450" lvl="0" indent="-171450" defTabSz="914400">
              <a:lnSpc>
                <a:spcPct val="115000"/>
              </a:lnSpc>
              <a:buFont typeface="Wingdings" panose="05000000000000000000" pitchFamily="2" charset="2"/>
              <a:buChar char=""/>
              <a:defRPr/>
            </a:pPr>
            <a:r>
              <a:rPr lang="fr-FR" sz="1100" b="1" dirty="0">
                <a:solidFill>
                  <a:srgbClr val="63BEA7"/>
                </a:solidFill>
                <a:highlight>
                  <a:srgbClr val="FFFFFF"/>
                </a:highlight>
                <a:latin typeface="Montserrat" panose="00000500000000000000" pitchFamily="2" charset="0"/>
                <a:sym typeface="Wingdings" panose="05000000000000000000" pitchFamily="2" charset="2"/>
              </a:rPr>
              <a:t>CIEJ : </a:t>
            </a:r>
            <a:r>
              <a:rPr lang="fr-FR" sz="1100" b="1" dirty="0" smtClean="0">
                <a:highlight>
                  <a:srgbClr val="FFFFFF"/>
                </a:highlight>
                <a:latin typeface="Montserrat" panose="00000500000000000000" pitchFamily="2" charset="0"/>
                <a:sym typeface="Wingdings" panose="05000000000000000000" pitchFamily="2" charset="2"/>
              </a:rPr>
              <a:t>Steeve</a:t>
            </a:r>
            <a:r>
              <a:rPr lang="fr-FR" sz="1100" b="1" dirty="0" smtClean="0">
                <a:highlight>
                  <a:srgbClr val="FFFFFF"/>
                </a:highlight>
                <a:latin typeface="Montserrat" panose="00000500000000000000" pitchFamily="2" charset="0"/>
                <a:sym typeface="Wingdings" panose="05000000000000000000" pitchFamily="2" charset="2"/>
              </a:rPr>
              <a:t> JOURDAIN</a:t>
            </a:r>
            <a:endParaRPr lang="fr-FR" sz="1100" b="1" dirty="0">
              <a:highlight>
                <a:srgbClr val="FFFFFF"/>
              </a:highlight>
              <a:latin typeface="Montserrat" panose="00000500000000000000" pitchFamily="2" charset="0"/>
              <a:sym typeface="Wingdings" panose="05000000000000000000" pitchFamily="2" charset="2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"/>
              <a:tabLst/>
              <a:defRPr/>
            </a:pPr>
            <a:r>
              <a:rPr lang="fr-FR" sz="1100" b="1" dirty="0">
                <a:solidFill>
                  <a:srgbClr val="63BEA7"/>
                </a:solidFill>
                <a:highlight>
                  <a:srgbClr val="FFFFFF"/>
                </a:highlight>
                <a:latin typeface="Montserrat" panose="00000500000000000000" pitchFamily="2" charset="0"/>
                <a:sym typeface="Wingdings" panose="05000000000000000000" pitchFamily="2" charset="2"/>
              </a:rPr>
              <a:t>MLDS: </a:t>
            </a:r>
            <a:r>
              <a:rPr lang="fr-FR" sz="1100" b="1" dirty="0" err="1">
                <a:highlight>
                  <a:srgbClr val="FFFFFF"/>
                </a:highlight>
                <a:latin typeface="Montserrat" panose="00000500000000000000" pitchFamily="2" charset="0"/>
                <a:sym typeface="Wingdings" panose="05000000000000000000" pitchFamily="2" charset="2"/>
              </a:rPr>
              <a:t>Sylvan</a:t>
            </a:r>
            <a:r>
              <a:rPr lang="fr-FR" sz="1100" b="1" dirty="0">
                <a:highlight>
                  <a:srgbClr val="FFFFFF"/>
                </a:highlight>
                <a:latin typeface="Montserrat" panose="00000500000000000000" pitchFamily="2" charset="0"/>
                <a:sym typeface="Wingdings" panose="05000000000000000000" pitchFamily="2" charset="2"/>
              </a:rPr>
              <a:t> LEMAIRE</a:t>
            </a:r>
            <a:endParaRPr lang="fr-FR" sz="1100" b="1" dirty="0">
              <a:highlight>
                <a:srgbClr val="FFFFFF"/>
              </a:highlight>
              <a:latin typeface="Montserrat" panose="00000500000000000000" pitchFamily="2" charset="0"/>
            </a:endParaRPr>
          </a:p>
          <a:p>
            <a:pPr marR="0" lvl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fr-FR" sz="1100" b="1" i="0" u="none" strike="noStrike" kern="1200" cap="none" spc="0" normalizeH="0" baseline="0" noProof="0" dirty="0">
                <a:ln>
                  <a:noFill/>
                </a:ln>
                <a:solidFill>
                  <a:srgbClr val="63BEA7"/>
                </a:solidFill>
                <a:effectLst/>
                <a:highlight>
                  <a:srgbClr val="FFFFFF"/>
                </a:highlight>
                <a:uLnTx/>
                <a:uFillTx/>
                <a:latin typeface="Montserrat" panose="00000500000000000000" pitchFamily="2" charset="0"/>
                <a:ea typeface="Arial" panose="020B0604020202020204" pitchFamily="34" charset="0"/>
                <a:sym typeface="Wingdings" panose="05000000000000000000" pitchFamily="2" charset="2"/>
              </a:rPr>
              <a:t>  </a:t>
            </a:r>
            <a:r>
              <a:rPr kumimoji="0" lang="fr-FR" sz="1100" b="1" i="0" u="none" strike="noStrike" kern="1200" cap="none" spc="0" normalizeH="0" baseline="0" noProof="0" dirty="0">
                <a:ln>
                  <a:noFill/>
                </a:ln>
                <a:solidFill>
                  <a:srgbClr val="63BEA7"/>
                </a:solidFill>
                <a:effectLst/>
                <a:uLnTx/>
                <a:uFillTx/>
                <a:latin typeface="Montserrat" panose="00000500000000000000" pitchFamily="2" charset="0"/>
                <a:ea typeface="Arial" panose="020B0604020202020204" pitchFamily="34" charset="0"/>
              </a:rPr>
              <a:t>Sites Milord et Centre </a:t>
            </a:r>
            <a:r>
              <a:rPr kumimoji="0" lang="fr-FR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anose="00000500000000000000" pitchFamily="2" charset="0"/>
                <a:ea typeface="Arial" panose="020B0604020202020204" pitchFamily="34" charset="0"/>
              </a:rPr>
              <a:t>: </a:t>
            </a:r>
            <a:r>
              <a:rPr kumimoji="0" lang="fr-FR" sz="1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anose="00000500000000000000" pitchFamily="2" charset="0"/>
                <a:ea typeface="Arial" panose="020B0604020202020204" pitchFamily="34" charset="0"/>
              </a:rPr>
              <a:t>Solange MINOUE</a:t>
            </a:r>
          </a:p>
          <a:p>
            <a:pPr marR="0" lvl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fr-FR" sz="1100" b="1" i="0" u="none" strike="noStrike" kern="1200" cap="none" spc="0" normalizeH="0" baseline="0" noProof="0" dirty="0">
                <a:ln>
                  <a:noFill/>
                </a:ln>
                <a:solidFill>
                  <a:srgbClr val="63BEA7"/>
                </a:solidFill>
                <a:effectLst/>
                <a:highlight>
                  <a:srgbClr val="FFFFFF"/>
                </a:highlight>
                <a:uLnTx/>
                <a:uFillTx/>
                <a:latin typeface="Montserrat" panose="00000500000000000000" pitchFamily="2" charset="0"/>
                <a:ea typeface="Arial" panose="020B0604020202020204" pitchFamily="34" charset="0"/>
                <a:sym typeface="Wingdings" panose="05000000000000000000" pitchFamily="2" charset="2"/>
              </a:rPr>
              <a:t>  </a:t>
            </a:r>
            <a:r>
              <a:rPr kumimoji="0" lang="fr-FR" sz="1100" b="1" i="0" u="none" strike="noStrike" kern="1200" cap="none" spc="0" normalizeH="0" baseline="0" noProof="0" dirty="0">
                <a:ln>
                  <a:noFill/>
                </a:ln>
                <a:solidFill>
                  <a:srgbClr val="63BEA7"/>
                </a:solidFill>
                <a:effectLst/>
                <a:uLnTx/>
                <a:uFillTx/>
                <a:latin typeface="Montserrat" panose="00000500000000000000" pitchFamily="2" charset="0"/>
                <a:ea typeface="Arial" panose="020B0604020202020204" pitchFamily="34" charset="0"/>
              </a:rPr>
              <a:t>PJJ</a:t>
            </a:r>
            <a:r>
              <a:rPr kumimoji="0" lang="fr-FR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anose="00000500000000000000" pitchFamily="2" charset="0"/>
                <a:ea typeface="Arial" panose="020B0604020202020204" pitchFamily="34" charset="0"/>
              </a:rPr>
              <a:t>: STEMO Nord Parisien : </a:t>
            </a:r>
            <a:r>
              <a:rPr lang="fr-FR" sz="1100" b="1" dirty="0" smtClean="0">
                <a:solidFill>
                  <a:prstClr val="black"/>
                </a:solidFill>
                <a:latin typeface="Montserrat" panose="00000500000000000000" pitchFamily="2" charset="0"/>
                <a:ea typeface="Arial" panose="020B0604020202020204" pitchFamily="34" charset="0"/>
              </a:rPr>
              <a:t>Franck MONVILLE </a:t>
            </a:r>
            <a:r>
              <a:rPr kumimoji="0" lang="fr-FR" sz="11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anose="00000500000000000000" pitchFamily="2" charset="0"/>
                <a:ea typeface="Arial" panose="020B0604020202020204" pitchFamily="34" charset="0"/>
              </a:rPr>
              <a:t>Typhaine</a:t>
            </a:r>
            <a:r>
              <a:rPr kumimoji="0" lang="fr-FR" sz="11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anose="00000500000000000000" pitchFamily="2" charset="0"/>
                <a:ea typeface="Arial" panose="020B0604020202020204" pitchFamily="34" charset="0"/>
              </a:rPr>
              <a:t> </a:t>
            </a:r>
            <a:r>
              <a:rPr kumimoji="0" lang="fr-FR" sz="1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anose="00000500000000000000" pitchFamily="2" charset="0"/>
                <a:ea typeface="Arial" panose="020B0604020202020204" pitchFamily="34" charset="0"/>
              </a:rPr>
              <a:t>PREVOST</a:t>
            </a:r>
          </a:p>
          <a:p>
            <a:pPr lvl="0" defTabSz="914400">
              <a:lnSpc>
                <a:spcPct val="115000"/>
              </a:lnSpc>
              <a:defRPr/>
            </a:pPr>
            <a:r>
              <a:rPr lang="fr-FR" sz="1200" b="1" dirty="0">
                <a:solidFill>
                  <a:srgbClr val="63BEA7"/>
                </a:solidFill>
                <a:highlight>
                  <a:srgbClr val="FFFFFF"/>
                </a:highlight>
                <a:latin typeface="Montserrat" panose="00000500000000000000" pitchFamily="2" charset="0"/>
                <a:ea typeface="Arial" panose="020B0604020202020204" pitchFamily="34" charset="0"/>
                <a:sym typeface="Wingdings" panose="05000000000000000000" pitchFamily="2" charset="2"/>
              </a:rPr>
              <a:t>  </a:t>
            </a:r>
            <a:r>
              <a:rPr lang="fr-FR" sz="1200" b="1" dirty="0" smtClean="0">
                <a:solidFill>
                  <a:srgbClr val="63BEA7"/>
                </a:solidFill>
                <a:highlight>
                  <a:srgbClr val="FFFFFF"/>
                </a:highlight>
                <a:latin typeface="Montserrat" panose="00000500000000000000" pitchFamily="2" charset="0"/>
                <a:ea typeface="Arial" panose="020B0604020202020204" pitchFamily="34" charset="0"/>
                <a:sym typeface="Wingdings" panose="05000000000000000000" pitchFamily="2" charset="2"/>
              </a:rPr>
              <a:t>CIO près le tribunal : </a:t>
            </a:r>
            <a:r>
              <a:rPr lang="fr-FR" sz="1100" b="1" dirty="0">
                <a:solidFill>
                  <a:prstClr val="black"/>
                </a:solidFill>
                <a:latin typeface="Montserrat" panose="00000500000000000000" pitchFamily="2" charset="0"/>
                <a:ea typeface="Arial" panose="020B0604020202020204" pitchFamily="34" charset="0"/>
                <a:sym typeface="Wingdings" panose="05000000000000000000" pitchFamily="2" charset="2"/>
              </a:rPr>
              <a:t>Ariane PAUCHE</a:t>
            </a:r>
            <a:endParaRPr lang="fr-FR" sz="1100" b="1" dirty="0">
              <a:solidFill>
                <a:prstClr val="black"/>
              </a:solidFill>
              <a:latin typeface="Montserrat" panose="00000500000000000000" pitchFamily="2" charset="0"/>
              <a:ea typeface="Arial" panose="020B0604020202020204" pitchFamily="34" charset="0"/>
            </a:endParaRPr>
          </a:p>
        </p:txBody>
      </p:sp>
      <p:sp>
        <p:nvSpPr>
          <p:cNvPr id="5" name="Zone de texte 5">
            <a:extLst>
              <a:ext uri="{FF2B5EF4-FFF2-40B4-BE49-F238E27FC236}">
                <a16:creationId xmlns:a16="http://schemas.microsoft.com/office/drawing/2014/main" id="{BB61F898-3AE0-4A2A-A172-6D8DFC1E5B06}"/>
              </a:ext>
            </a:extLst>
          </p:cNvPr>
          <p:cNvSpPr txBox="1"/>
          <p:nvPr/>
        </p:nvSpPr>
        <p:spPr>
          <a:xfrm>
            <a:off x="56574" y="3822958"/>
            <a:ext cx="3291839" cy="1668058"/>
          </a:xfrm>
          <a:prstGeom prst="rect">
            <a:avLst/>
          </a:prstGeom>
          <a:solidFill>
            <a:schemeClr val="lt1"/>
          </a:solidFill>
          <a:ln w="6350">
            <a:noFill/>
          </a:ln>
        </p:spPr>
        <p:txBody>
          <a:bodyPr rot="0" spcFirstLastPara="0" vert="horz" wrap="square" lIns="121920" tIns="60960" rIns="121920" bIns="6096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rgbClr val="168071"/>
                </a:solidFill>
                <a:effectLst/>
                <a:uLnTx/>
                <a:uFillTx/>
                <a:latin typeface="Montserrat" panose="00000500000000000000" pitchFamily="2" charset="0"/>
              </a:rPr>
              <a:t>PSAD Ouest</a:t>
            </a:r>
          </a:p>
          <a:p>
            <a:pPr marL="171450" lvl="0" indent="-171450" defTabSz="914400">
              <a:lnSpc>
                <a:spcPct val="115000"/>
              </a:lnSpc>
              <a:buFont typeface="Wingdings" panose="05000000000000000000" pitchFamily="2" charset="2"/>
              <a:buChar char=""/>
              <a:defRPr/>
            </a:pPr>
            <a:r>
              <a:rPr kumimoji="0" lang="fr-FR" sz="1100" b="1" i="0" u="none" strike="noStrike" kern="1200" cap="none" spc="0" normalizeH="0" baseline="0" noProof="0" dirty="0">
                <a:ln>
                  <a:noFill/>
                </a:ln>
                <a:solidFill>
                  <a:srgbClr val="63BEA7"/>
                </a:solidFill>
                <a:effectLst/>
                <a:uLnTx/>
                <a:uFillTx/>
                <a:latin typeface="Montserrat" panose="00000500000000000000" pitchFamily="2" charset="0"/>
                <a:ea typeface="Arial" panose="020B0604020202020204" pitchFamily="34" charset="0"/>
              </a:rPr>
              <a:t>Co-pilotage: </a:t>
            </a:r>
            <a:r>
              <a:rPr lang="fr-FR" sz="1100" b="1" noProof="0" dirty="0" smtClean="0">
                <a:solidFill>
                  <a:prstClr val="black"/>
                </a:solidFill>
                <a:latin typeface="Montserrat" panose="00000500000000000000" pitchFamily="2" charset="0"/>
                <a:ea typeface="Arial" panose="020B0604020202020204" pitchFamily="34" charset="0"/>
              </a:rPr>
              <a:t>Patricia</a:t>
            </a:r>
            <a:r>
              <a:rPr lang="fr-FR" sz="1100" b="1" dirty="0" smtClean="0">
                <a:solidFill>
                  <a:prstClr val="black"/>
                </a:solidFill>
                <a:latin typeface="Montserrat" panose="00000500000000000000" pitchFamily="2" charset="0"/>
                <a:ea typeface="Arial" panose="020B0604020202020204" pitchFamily="34" charset="0"/>
              </a:rPr>
              <a:t> DUVERNEUIL </a:t>
            </a:r>
            <a:r>
              <a:rPr kumimoji="0" lang="fr-FR" sz="1100" b="1" i="0" u="none" strike="noStrike" kern="1200" cap="none" spc="0" normalizeH="0" baseline="0" noProof="0" dirty="0">
                <a:ln>
                  <a:noFill/>
                </a:ln>
                <a:solidFill>
                  <a:srgbClr val="63BEA7"/>
                </a:solidFill>
                <a:effectLst/>
                <a:uLnTx/>
                <a:uFillTx/>
                <a:latin typeface="Montserrat" panose="00000500000000000000" pitchFamily="2" charset="0"/>
                <a:ea typeface="Arial" panose="020B0604020202020204" pitchFamily="34" charset="0"/>
              </a:rPr>
              <a:t>CIO Ouest </a:t>
            </a:r>
            <a:r>
              <a:rPr kumimoji="0" lang="fr-FR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anose="00000500000000000000" pitchFamily="2" charset="0"/>
                <a:ea typeface="Arial" panose="020B0604020202020204" pitchFamily="34" charset="0"/>
              </a:rPr>
              <a:t>(16</a:t>
            </a:r>
            <a:r>
              <a:rPr kumimoji="0" lang="fr-FR" sz="1100" b="0" i="0" u="none" strike="noStrike" kern="12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anose="00000500000000000000" pitchFamily="2" charset="0"/>
                <a:ea typeface="Arial" panose="020B0604020202020204" pitchFamily="34" charset="0"/>
              </a:rPr>
              <a:t>ème</a:t>
            </a:r>
            <a:r>
              <a:rPr kumimoji="0" lang="fr-FR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anose="00000500000000000000" pitchFamily="2" charset="0"/>
                <a:ea typeface="Arial" panose="020B0604020202020204" pitchFamily="34" charset="0"/>
              </a:rPr>
              <a:t>) / </a:t>
            </a:r>
            <a:r>
              <a:rPr kumimoji="0" lang="fr-FR" sz="1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anose="00000500000000000000" pitchFamily="2" charset="0"/>
                <a:ea typeface="Arial" panose="020B0604020202020204" pitchFamily="34" charset="0"/>
              </a:rPr>
              <a:t>Nora HOUBAN </a:t>
            </a:r>
            <a:r>
              <a:rPr lang="fr-FR" sz="1100" b="1" dirty="0">
                <a:solidFill>
                  <a:srgbClr val="63BEA7"/>
                </a:solidFill>
                <a:latin typeface="Montserrat" panose="00000500000000000000" pitchFamily="2" charset="0"/>
              </a:rPr>
              <a:t>Mission locale</a:t>
            </a:r>
          </a:p>
          <a:p>
            <a:pPr marL="171450" lvl="0" indent="-171450" defTabSz="914400">
              <a:lnSpc>
                <a:spcPct val="115000"/>
              </a:lnSpc>
              <a:buFont typeface="Wingdings" panose="05000000000000000000" pitchFamily="2" charset="2"/>
              <a:buChar char=""/>
              <a:defRPr/>
            </a:pPr>
            <a:r>
              <a:rPr lang="fr-FR" sz="1100" b="1" dirty="0">
                <a:solidFill>
                  <a:srgbClr val="63BEA7"/>
                </a:solidFill>
                <a:latin typeface="Montserrat" panose="00000500000000000000" pitchFamily="2" charset="0"/>
              </a:rPr>
              <a:t>CIEJ : </a:t>
            </a:r>
            <a:r>
              <a:rPr lang="fr-FR" sz="1100" b="1" dirty="0" smtClean="0">
                <a:latin typeface="Montserrat" panose="00000500000000000000" pitchFamily="2" charset="0"/>
              </a:rPr>
              <a:t>Agnès ESTEVES</a:t>
            </a:r>
            <a:endParaRPr lang="fr-FR" sz="1100" b="1" dirty="0">
              <a:latin typeface="Montserrat" panose="00000500000000000000" pitchFamily="2" charset="0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"/>
              <a:tabLst/>
              <a:defRPr/>
            </a:pPr>
            <a:r>
              <a:rPr kumimoji="0" lang="fr-FR" sz="1100" b="1" i="0" u="none" strike="noStrike" kern="1200" cap="none" spc="0" normalizeH="0" baseline="0" noProof="0" dirty="0">
                <a:ln>
                  <a:noFill/>
                </a:ln>
                <a:solidFill>
                  <a:srgbClr val="63BEA7"/>
                </a:solidFill>
                <a:effectLst/>
                <a:uLnTx/>
                <a:uFillTx/>
                <a:latin typeface="Montserrat" panose="00000500000000000000" pitchFamily="2" charset="0"/>
                <a:ea typeface="Arial" panose="020B0604020202020204" pitchFamily="34" charset="0"/>
              </a:rPr>
              <a:t>MLDS:</a:t>
            </a:r>
            <a:r>
              <a:rPr kumimoji="0" lang="fr-FR" sz="1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anose="00000500000000000000" pitchFamily="2" charset="0"/>
                <a:ea typeface="Arial" panose="020B0604020202020204" pitchFamily="34" charset="0"/>
              </a:rPr>
              <a:t> Natalia HERRERO</a:t>
            </a:r>
          </a:p>
          <a:p>
            <a:pPr marR="0" lvl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fr-FR" sz="1100" b="1" i="0" u="none" strike="noStrike" kern="1200" cap="none" spc="0" normalizeH="0" baseline="0" noProof="0" dirty="0">
                <a:ln>
                  <a:noFill/>
                </a:ln>
                <a:solidFill>
                  <a:srgbClr val="63BEA7"/>
                </a:solidFill>
                <a:effectLst/>
                <a:highlight>
                  <a:srgbClr val="FFFFFF"/>
                </a:highlight>
                <a:uLnTx/>
                <a:uFillTx/>
                <a:latin typeface="Montserrat" panose="00000500000000000000" pitchFamily="2" charset="0"/>
                <a:ea typeface="Arial" panose="020B0604020202020204" pitchFamily="34" charset="0"/>
                <a:sym typeface="Wingdings" panose="05000000000000000000" pitchFamily="2" charset="2"/>
              </a:rPr>
              <a:t>  Site </a:t>
            </a:r>
            <a:r>
              <a:rPr kumimoji="0" lang="fr-FR" sz="1100" b="1" i="0" u="none" strike="noStrike" kern="1200" cap="none" spc="0" normalizeH="0" baseline="0" noProof="0" dirty="0">
                <a:ln>
                  <a:noFill/>
                </a:ln>
                <a:solidFill>
                  <a:srgbClr val="63BEA7"/>
                </a:solidFill>
                <a:effectLst/>
                <a:uLnTx/>
                <a:uFillTx/>
                <a:latin typeface="Montserrat" panose="00000500000000000000" pitchFamily="2" charset="0"/>
                <a:ea typeface="Arial" panose="020B0604020202020204" pitchFamily="34" charset="0"/>
              </a:rPr>
              <a:t>Avenir</a:t>
            </a:r>
            <a:r>
              <a:rPr kumimoji="0" lang="fr-FR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anose="00000500000000000000" pitchFamily="2" charset="0"/>
                <a:ea typeface="Arial" panose="020B0604020202020204" pitchFamily="34" charset="0"/>
              </a:rPr>
              <a:t>: </a:t>
            </a:r>
            <a:r>
              <a:rPr kumimoji="0" lang="fr-FR" sz="1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anose="00000500000000000000" pitchFamily="2" charset="0"/>
                <a:ea typeface="Arial" panose="020B0604020202020204" pitchFamily="34" charset="0"/>
              </a:rPr>
              <a:t>Carole CYSIQUE </a:t>
            </a:r>
          </a:p>
          <a:p>
            <a:pPr marL="171450" marR="0" lvl="0" indent="-17145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"/>
              <a:tabLst/>
              <a:defRPr/>
            </a:pPr>
            <a:r>
              <a:rPr kumimoji="0" lang="fr-FR" sz="1100" b="1" i="0" u="none" strike="noStrike" kern="1200" cap="none" spc="0" normalizeH="0" baseline="0" noProof="0" dirty="0" smtClean="0">
                <a:ln>
                  <a:noFill/>
                </a:ln>
                <a:solidFill>
                  <a:srgbClr val="63BEA7"/>
                </a:solidFill>
                <a:effectLst/>
                <a:uLnTx/>
                <a:uFillTx/>
                <a:latin typeface="Montserrat" panose="00000500000000000000" pitchFamily="2" charset="0"/>
                <a:ea typeface="Arial" panose="020B0604020202020204" pitchFamily="34" charset="0"/>
              </a:rPr>
              <a:t>PJJ</a:t>
            </a:r>
            <a:r>
              <a:rPr kumimoji="0" lang="fr-FR" sz="11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anose="00000500000000000000" pitchFamily="2" charset="0"/>
                <a:ea typeface="Arial" panose="020B0604020202020204" pitchFamily="34" charset="0"/>
              </a:rPr>
              <a:t> </a:t>
            </a:r>
            <a:r>
              <a:rPr kumimoji="0" lang="fr-FR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anose="00000500000000000000" pitchFamily="2" charset="0"/>
                <a:ea typeface="Arial" panose="020B0604020202020204" pitchFamily="34" charset="0"/>
              </a:rPr>
              <a:t>: STEMO Sud et centre parisien : </a:t>
            </a:r>
            <a:r>
              <a:rPr kumimoji="0" lang="fr-FR" sz="1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anose="00000500000000000000" pitchFamily="2" charset="0"/>
                <a:ea typeface="Arial" panose="020B0604020202020204" pitchFamily="34" charset="0"/>
              </a:rPr>
              <a:t>Aude VALEMBOIS </a:t>
            </a:r>
            <a:r>
              <a:rPr kumimoji="0" lang="fr-FR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anose="00000500000000000000" pitchFamily="2" charset="0"/>
                <a:ea typeface="Arial" panose="020B0604020202020204" pitchFamily="34" charset="0"/>
              </a:rPr>
              <a:t>et </a:t>
            </a:r>
            <a:r>
              <a:rPr kumimoji="0" lang="fr-FR" sz="1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anose="00000500000000000000" pitchFamily="2" charset="0"/>
                <a:ea typeface="Arial" panose="020B0604020202020204" pitchFamily="34" charset="0"/>
              </a:rPr>
              <a:t>Marguerite </a:t>
            </a:r>
            <a:r>
              <a:rPr kumimoji="0" lang="fr-FR" sz="11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anose="00000500000000000000" pitchFamily="2" charset="0"/>
                <a:ea typeface="Arial" panose="020B0604020202020204" pitchFamily="34" charset="0"/>
              </a:rPr>
              <a:t>TAUPIN</a:t>
            </a:r>
          </a:p>
          <a:p>
            <a:pPr defTabSz="914400">
              <a:lnSpc>
                <a:spcPct val="115000"/>
              </a:lnSpc>
              <a:defRPr/>
            </a:pPr>
            <a:r>
              <a:rPr lang="fr-FR" sz="1100" b="1" dirty="0">
                <a:solidFill>
                  <a:srgbClr val="63BEA7"/>
                </a:solidFill>
                <a:highlight>
                  <a:srgbClr val="FFFFFF"/>
                </a:highlight>
                <a:latin typeface="Montserrat" panose="00000500000000000000" pitchFamily="2" charset="0"/>
                <a:ea typeface="Arial" panose="020B0604020202020204" pitchFamily="34" charset="0"/>
                <a:sym typeface="Wingdings" panose="05000000000000000000" pitchFamily="2" charset="2"/>
              </a:rPr>
              <a:t>  CIO près le tribunal : </a:t>
            </a:r>
            <a:r>
              <a:rPr lang="fr-FR" sz="1100" b="1" dirty="0" err="1" smtClean="0">
                <a:solidFill>
                  <a:prstClr val="black"/>
                </a:solidFill>
                <a:highlight>
                  <a:srgbClr val="FFFFFF"/>
                </a:highlight>
                <a:latin typeface="Montserrat" panose="00000500000000000000" pitchFamily="2" charset="0"/>
                <a:ea typeface="Arial" panose="020B0604020202020204" pitchFamily="34" charset="0"/>
                <a:sym typeface="Wingdings" panose="05000000000000000000" pitchFamily="2" charset="2"/>
              </a:rPr>
              <a:t>Cléa</a:t>
            </a:r>
            <a:r>
              <a:rPr lang="fr-FR" sz="1100" b="1" dirty="0" smtClean="0">
                <a:solidFill>
                  <a:prstClr val="black"/>
                </a:solidFill>
                <a:highlight>
                  <a:srgbClr val="FFFFFF"/>
                </a:highlight>
                <a:latin typeface="Montserrat" panose="00000500000000000000" pitchFamily="2" charset="0"/>
                <a:ea typeface="Arial" panose="020B0604020202020204" pitchFamily="34" charset="0"/>
                <a:sym typeface="Wingdings" panose="05000000000000000000" pitchFamily="2" charset="2"/>
              </a:rPr>
              <a:t> ORLANDINI RAMOS</a:t>
            </a:r>
            <a:endParaRPr lang="fr-FR" sz="1100" b="1" dirty="0">
              <a:solidFill>
                <a:prstClr val="black"/>
              </a:solidFill>
              <a:latin typeface="Montserrat" panose="00000500000000000000" pitchFamily="2" charset="0"/>
              <a:ea typeface="Arial" panose="020B0604020202020204" pitchFamily="34" charset="0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"/>
              <a:tabLst/>
              <a:defRPr/>
            </a:pPr>
            <a:endParaRPr kumimoji="0" lang="fr-FR" sz="11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ontserrat" panose="00000500000000000000" pitchFamily="2" charset="0"/>
              <a:ea typeface="Arial" panose="020B0604020202020204" pitchFamily="34" charset="0"/>
            </a:endParaRPr>
          </a:p>
        </p:txBody>
      </p:sp>
      <p:sp>
        <p:nvSpPr>
          <p:cNvPr id="6" name="Zone de texte 14">
            <a:extLst>
              <a:ext uri="{FF2B5EF4-FFF2-40B4-BE49-F238E27FC236}">
                <a16:creationId xmlns:a16="http://schemas.microsoft.com/office/drawing/2014/main" id="{4B1A57B8-13BF-4B7B-9601-3C67E378B9FE}"/>
              </a:ext>
            </a:extLst>
          </p:cNvPr>
          <p:cNvSpPr txBox="1"/>
          <p:nvPr/>
        </p:nvSpPr>
        <p:spPr>
          <a:xfrm>
            <a:off x="7794956" y="815971"/>
            <a:ext cx="4010025" cy="1575274"/>
          </a:xfrm>
          <a:prstGeom prst="rect">
            <a:avLst/>
          </a:prstGeom>
          <a:solidFill>
            <a:schemeClr val="lt1"/>
          </a:solidFill>
          <a:ln w="6350">
            <a:noFill/>
          </a:ln>
        </p:spPr>
        <p:txBody>
          <a:bodyPr rot="0" spcFirstLastPara="0" vert="horz" wrap="square" lIns="121920" tIns="60960" rIns="121920" bIns="6096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1600" b="1" dirty="0">
                <a:solidFill>
                  <a:srgbClr val="168071"/>
                </a:solidFill>
                <a:latin typeface="Montserrat" panose="00000500000000000000" pitchFamily="2" charset="0"/>
              </a:rPr>
              <a:t>PSAD Nord-Est</a:t>
            </a:r>
          </a:p>
          <a:p>
            <a:pPr marL="171450" lvl="0" indent="-171450" defTabSz="914400">
              <a:lnSpc>
                <a:spcPct val="115000"/>
              </a:lnSpc>
              <a:buFont typeface="Wingdings" panose="05000000000000000000" pitchFamily="2" charset="2"/>
              <a:buChar char=""/>
              <a:defRPr/>
            </a:pPr>
            <a:r>
              <a:rPr kumimoji="0" lang="fr-FR" sz="1100" b="1" i="0" u="none" strike="noStrike" kern="1200" cap="none" spc="0" normalizeH="0" baseline="0" noProof="0" dirty="0">
                <a:ln>
                  <a:noFill/>
                </a:ln>
                <a:solidFill>
                  <a:srgbClr val="63BEA7"/>
                </a:solidFill>
                <a:effectLst/>
                <a:highlight>
                  <a:srgbClr val="FFFFFF"/>
                </a:highlight>
                <a:uLnTx/>
                <a:uFillTx/>
                <a:latin typeface="Montserrat" panose="00000500000000000000" pitchFamily="2" charset="0"/>
                <a:ea typeface="Arial" panose="020B0604020202020204" pitchFamily="34" charset="0"/>
                <a:sym typeface="Wingdings" panose="05000000000000000000" pitchFamily="2" charset="2"/>
              </a:rPr>
              <a:t>Co-pilotage: </a:t>
            </a:r>
            <a:r>
              <a:rPr lang="fr-FR" sz="1100" b="1" noProof="0" dirty="0" err="1" smtClean="0">
                <a:solidFill>
                  <a:prstClr val="black"/>
                </a:solidFill>
                <a:highlight>
                  <a:srgbClr val="FFFFFF"/>
                </a:highlight>
                <a:latin typeface="Montserrat" panose="00000500000000000000" pitchFamily="2" charset="0"/>
                <a:ea typeface="Arial" panose="020B0604020202020204" pitchFamily="34" charset="0"/>
                <a:sym typeface="Wingdings" panose="05000000000000000000" pitchFamily="2" charset="2"/>
              </a:rPr>
              <a:t>Fredéric</a:t>
            </a:r>
            <a:r>
              <a:rPr lang="fr-FR" sz="1100" b="1" noProof="0" dirty="0" smtClean="0">
                <a:solidFill>
                  <a:prstClr val="black"/>
                </a:solidFill>
                <a:highlight>
                  <a:srgbClr val="FFFFFF"/>
                </a:highlight>
                <a:latin typeface="Montserrat" panose="00000500000000000000" pitchFamily="2" charset="0"/>
                <a:ea typeface="Arial" panose="020B0604020202020204" pitchFamily="34" charset="0"/>
                <a:sym typeface="Wingdings" panose="05000000000000000000" pitchFamily="2" charset="2"/>
              </a:rPr>
              <a:t> EVANS</a:t>
            </a:r>
            <a:r>
              <a:rPr lang="fr-FR" sz="1100" b="1" dirty="0" smtClean="0">
                <a:solidFill>
                  <a:prstClr val="black"/>
                </a:solidFill>
                <a:highlight>
                  <a:srgbClr val="FFFFFF"/>
                </a:highlight>
                <a:latin typeface="Montserrat" panose="00000500000000000000" pitchFamily="2" charset="0"/>
                <a:ea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fr-FR" sz="1100" b="1" dirty="0">
                <a:solidFill>
                  <a:srgbClr val="63BEA7"/>
                </a:solidFill>
                <a:highlight>
                  <a:srgbClr val="FFFFFF"/>
                </a:highlight>
                <a:latin typeface="Montserrat" panose="00000500000000000000" pitchFamily="2" charset="0"/>
                <a:ea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kumimoji="0" lang="fr-FR" sz="1100" b="1" i="0" u="none" strike="noStrike" kern="1200" cap="none" spc="0" normalizeH="0" baseline="0" noProof="0" dirty="0" smtClean="0">
                <a:ln>
                  <a:noFill/>
                </a:ln>
                <a:solidFill>
                  <a:srgbClr val="63BEA7"/>
                </a:solidFill>
                <a:effectLst/>
                <a:highlight>
                  <a:srgbClr val="FFFFFF"/>
                </a:highlight>
                <a:uLnTx/>
                <a:uFillTx/>
                <a:latin typeface="Montserrat" panose="00000500000000000000" pitchFamily="2" charset="0"/>
                <a:ea typeface="Arial" panose="020B0604020202020204" pitchFamily="34" charset="0"/>
                <a:sym typeface="Wingdings" panose="05000000000000000000" pitchFamily="2" charset="2"/>
              </a:rPr>
              <a:t>CIO </a:t>
            </a:r>
            <a:r>
              <a:rPr kumimoji="0" lang="fr-FR" sz="1100" b="1" i="0" u="none" strike="noStrike" kern="1200" cap="none" spc="0" normalizeH="0" baseline="0" noProof="0" dirty="0">
                <a:ln>
                  <a:noFill/>
                </a:ln>
                <a:solidFill>
                  <a:srgbClr val="63BEA7"/>
                </a:solidFill>
                <a:effectLst/>
                <a:highlight>
                  <a:srgbClr val="FFFFFF"/>
                </a:highlight>
                <a:uLnTx/>
                <a:uFillTx/>
                <a:latin typeface="Montserrat" panose="00000500000000000000" pitchFamily="2" charset="0"/>
                <a:ea typeface="Arial" panose="020B0604020202020204" pitchFamily="34" charset="0"/>
                <a:sym typeface="Wingdings" panose="05000000000000000000" pitchFamily="2" charset="2"/>
              </a:rPr>
              <a:t>Est </a:t>
            </a:r>
            <a:r>
              <a:rPr lang="fr-FR" sz="1100" b="1" dirty="0">
                <a:solidFill>
                  <a:srgbClr val="63BEA7"/>
                </a:solidFill>
                <a:highlight>
                  <a:srgbClr val="FFFFFF"/>
                </a:highlight>
                <a:latin typeface="Montserrat" panose="00000500000000000000" pitchFamily="2" charset="0"/>
                <a:sym typeface="Wingdings" panose="05000000000000000000" pitchFamily="2" charset="2"/>
              </a:rPr>
              <a:t>3 </a:t>
            </a:r>
            <a:r>
              <a:rPr kumimoji="0" lang="fr-FR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highlight>
                  <a:srgbClr val="FFFFFF"/>
                </a:highlight>
                <a:uLnTx/>
                <a:uFillTx/>
                <a:latin typeface="Montserrat" panose="00000500000000000000" pitchFamily="2" charset="0"/>
                <a:ea typeface="Arial" panose="020B0604020202020204" pitchFamily="34" charset="0"/>
                <a:sym typeface="Wingdings" panose="05000000000000000000" pitchFamily="2" charset="2"/>
              </a:rPr>
              <a:t>(19</a:t>
            </a:r>
            <a:r>
              <a:rPr kumimoji="0" lang="fr-FR" sz="1100" b="0" i="0" u="none" strike="noStrike" kern="12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highlight>
                  <a:srgbClr val="FFFFFF"/>
                </a:highlight>
                <a:uLnTx/>
                <a:uFillTx/>
                <a:latin typeface="Montserrat" panose="00000500000000000000" pitchFamily="2" charset="0"/>
                <a:ea typeface="Arial" panose="020B0604020202020204" pitchFamily="34" charset="0"/>
                <a:sym typeface="Wingdings" panose="05000000000000000000" pitchFamily="2" charset="2"/>
              </a:rPr>
              <a:t>ème</a:t>
            </a:r>
            <a:r>
              <a:rPr kumimoji="0" lang="fr-FR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highlight>
                  <a:srgbClr val="FFFFFF"/>
                </a:highlight>
                <a:uLnTx/>
                <a:uFillTx/>
                <a:latin typeface="Montserrat" panose="00000500000000000000" pitchFamily="2" charset="0"/>
                <a:ea typeface="Arial" panose="020B0604020202020204" pitchFamily="34" charset="0"/>
                <a:sym typeface="Wingdings" panose="05000000000000000000" pitchFamily="2" charset="2"/>
              </a:rPr>
              <a:t>) /  </a:t>
            </a:r>
            <a:r>
              <a:rPr kumimoji="0" lang="fr-FR" sz="1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highlight>
                  <a:srgbClr val="FFFFFF"/>
                </a:highlight>
                <a:uLnTx/>
                <a:uFillTx/>
                <a:latin typeface="Montserrat" panose="00000500000000000000" pitchFamily="2" charset="0"/>
                <a:ea typeface="Arial" panose="020B0604020202020204" pitchFamily="34" charset="0"/>
                <a:sym typeface="Wingdings" panose="05000000000000000000" pitchFamily="2" charset="2"/>
              </a:rPr>
              <a:t>Nora HOUBAN </a:t>
            </a:r>
            <a:r>
              <a:rPr lang="fr-FR" sz="1100" b="1" dirty="0">
                <a:solidFill>
                  <a:srgbClr val="63BEA7"/>
                </a:solidFill>
                <a:highlight>
                  <a:srgbClr val="FFFFFF"/>
                </a:highlight>
                <a:latin typeface="Montserrat" panose="00000500000000000000" pitchFamily="2" charset="0"/>
                <a:sym typeface="Wingdings" panose="05000000000000000000" pitchFamily="2" charset="2"/>
              </a:rPr>
              <a:t>Mission locale</a:t>
            </a:r>
          </a:p>
          <a:p>
            <a:pPr marL="171450" lvl="0" indent="-171450" defTabSz="914400">
              <a:lnSpc>
                <a:spcPct val="115000"/>
              </a:lnSpc>
              <a:buFont typeface="Wingdings" panose="05000000000000000000" pitchFamily="2" charset="2"/>
              <a:buChar char=""/>
              <a:defRPr/>
            </a:pPr>
            <a:r>
              <a:rPr lang="fr-FR" sz="1100" b="1" dirty="0">
                <a:solidFill>
                  <a:srgbClr val="63BEA7"/>
                </a:solidFill>
                <a:highlight>
                  <a:srgbClr val="FFFFFF"/>
                </a:highlight>
                <a:latin typeface="Montserrat" panose="00000500000000000000" pitchFamily="2" charset="0"/>
                <a:sym typeface="Wingdings" panose="05000000000000000000" pitchFamily="2" charset="2"/>
              </a:rPr>
              <a:t>CIEJ</a:t>
            </a:r>
            <a:r>
              <a:rPr lang="fr-FR" sz="1100" b="1" dirty="0" smtClean="0">
                <a:solidFill>
                  <a:srgbClr val="63BEA7"/>
                </a:solidFill>
                <a:highlight>
                  <a:srgbClr val="FFFFFF"/>
                </a:highlight>
                <a:latin typeface="Montserrat" panose="00000500000000000000" pitchFamily="2" charset="0"/>
                <a:sym typeface="Wingdings" panose="05000000000000000000" pitchFamily="2" charset="2"/>
              </a:rPr>
              <a:t>: </a:t>
            </a:r>
            <a:r>
              <a:rPr lang="fr-FR" sz="1100" b="1" dirty="0" smtClean="0">
                <a:highlight>
                  <a:srgbClr val="FFFFFF"/>
                </a:highlight>
                <a:latin typeface="Montserrat" panose="00000500000000000000" pitchFamily="2" charset="0"/>
                <a:sym typeface="Wingdings" panose="05000000000000000000" pitchFamily="2" charset="2"/>
              </a:rPr>
              <a:t>Carine BOCQUET</a:t>
            </a:r>
            <a:endParaRPr lang="fr-FR" sz="1100" b="1" dirty="0">
              <a:highlight>
                <a:srgbClr val="FFFFFF"/>
              </a:highlight>
              <a:latin typeface="Montserrat" panose="00000500000000000000" pitchFamily="2" charset="0"/>
              <a:sym typeface="Wingdings" panose="05000000000000000000" pitchFamily="2" charset="2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"/>
              <a:tabLst/>
              <a:defRPr/>
            </a:pPr>
            <a:r>
              <a:rPr lang="fr-FR" sz="1100" b="1" dirty="0">
                <a:solidFill>
                  <a:srgbClr val="63BEA7"/>
                </a:solidFill>
                <a:highlight>
                  <a:srgbClr val="FFFFFF"/>
                </a:highlight>
                <a:latin typeface="Montserrat" panose="00000500000000000000" pitchFamily="2" charset="0"/>
                <a:ea typeface="Arial" panose="020B0604020202020204" pitchFamily="34" charset="0"/>
                <a:sym typeface="Wingdings" panose="05000000000000000000" pitchFamily="2" charset="2"/>
              </a:rPr>
              <a:t>MLDS: </a:t>
            </a:r>
            <a:r>
              <a:rPr lang="fr-FR" sz="1100" b="1" dirty="0">
                <a:solidFill>
                  <a:prstClr val="black"/>
                </a:solidFill>
                <a:highlight>
                  <a:srgbClr val="FFFFFF"/>
                </a:highlight>
                <a:latin typeface="Montserrat" panose="00000500000000000000" pitchFamily="2" charset="0"/>
                <a:ea typeface="Arial" panose="020B0604020202020204" pitchFamily="34" charset="0"/>
                <a:sym typeface="Wingdings" panose="05000000000000000000" pitchFamily="2" charset="2"/>
              </a:rPr>
              <a:t>Sophie MESPOULEDE</a:t>
            </a:r>
            <a:endParaRPr kumimoji="0" lang="fr-FR" sz="11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highlight>
                <a:srgbClr val="FFFFFF"/>
              </a:highlight>
              <a:uLnTx/>
              <a:uFillTx/>
              <a:latin typeface="Montserrat" panose="00000500000000000000" pitchFamily="2" charset="0"/>
              <a:ea typeface="Arial" panose="020B0604020202020204" pitchFamily="34" charset="0"/>
            </a:endParaRPr>
          </a:p>
          <a:p>
            <a:pPr marR="0" lvl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fr-FR" sz="1100" b="1" i="0" u="none" strike="noStrike" kern="1200" cap="none" spc="0" normalizeH="0" baseline="0" noProof="0" dirty="0">
                <a:ln>
                  <a:noFill/>
                </a:ln>
                <a:solidFill>
                  <a:srgbClr val="63BEA7"/>
                </a:solidFill>
                <a:effectLst/>
                <a:highlight>
                  <a:srgbClr val="FFFFFF"/>
                </a:highlight>
                <a:uLnTx/>
                <a:uFillTx/>
                <a:latin typeface="Montserrat" panose="00000500000000000000" pitchFamily="2" charset="0"/>
                <a:ea typeface="Arial" panose="020B0604020202020204" pitchFamily="34" charset="0"/>
                <a:sym typeface="Wingdings" panose="05000000000000000000" pitchFamily="2" charset="2"/>
              </a:rPr>
              <a:t>  </a:t>
            </a:r>
            <a:r>
              <a:rPr kumimoji="0" lang="fr-FR" sz="1100" b="1" i="0" u="none" strike="noStrike" kern="1200" cap="none" spc="0" normalizeH="0" baseline="0" noProof="0" dirty="0">
                <a:ln>
                  <a:noFill/>
                </a:ln>
                <a:solidFill>
                  <a:srgbClr val="63BEA7"/>
                </a:solidFill>
                <a:effectLst/>
                <a:highlight>
                  <a:srgbClr val="FFFFFF"/>
                </a:highlight>
                <a:uLnTx/>
                <a:uFillTx/>
                <a:latin typeface="Montserrat" panose="00000500000000000000" pitchFamily="2" charset="0"/>
                <a:ea typeface="Arial" panose="020B0604020202020204" pitchFamily="34" charset="0"/>
              </a:rPr>
              <a:t>Site </a:t>
            </a:r>
            <a:r>
              <a:rPr kumimoji="0" lang="fr-FR" sz="1100" b="1" i="0" u="none" strike="noStrike" kern="1200" cap="none" spc="0" normalizeH="0" baseline="0" noProof="0" dirty="0" err="1">
                <a:ln>
                  <a:noFill/>
                </a:ln>
                <a:solidFill>
                  <a:srgbClr val="63BEA7"/>
                </a:solidFill>
                <a:effectLst/>
                <a:highlight>
                  <a:srgbClr val="FFFFFF"/>
                </a:highlight>
                <a:uLnTx/>
                <a:uFillTx/>
                <a:latin typeface="Montserrat" panose="00000500000000000000" pitchFamily="2" charset="0"/>
                <a:ea typeface="Arial" panose="020B0604020202020204" pitchFamily="34" charset="0"/>
              </a:rPr>
              <a:t>Hautpoul</a:t>
            </a:r>
            <a:r>
              <a:rPr kumimoji="0" lang="fr-FR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highlight>
                  <a:srgbClr val="FFFFFF"/>
                </a:highlight>
                <a:uLnTx/>
                <a:uFillTx/>
                <a:latin typeface="Montserrat" panose="00000500000000000000" pitchFamily="2" charset="0"/>
                <a:ea typeface="Arial" panose="020B0604020202020204" pitchFamily="34" charset="0"/>
              </a:rPr>
              <a:t>: </a:t>
            </a:r>
            <a:r>
              <a:rPr lang="fr-FR" sz="1100" b="1" dirty="0">
                <a:solidFill>
                  <a:prstClr val="black"/>
                </a:solidFill>
                <a:highlight>
                  <a:srgbClr val="FFFFFF"/>
                </a:highlight>
                <a:latin typeface="Montserrat" panose="00000500000000000000" pitchFamily="2" charset="0"/>
                <a:ea typeface="Arial" panose="020B0604020202020204" pitchFamily="34" charset="0"/>
              </a:rPr>
              <a:t>Solange MINOUE</a:t>
            </a:r>
            <a:endParaRPr kumimoji="0" lang="fr-FR" sz="11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highlight>
                <a:srgbClr val="FFFFFF"/>
              </a:highlight>
              <a:uLnTx/>
              <a:uFillTx/>
              <a:latin typeface="Montserrat" panose="00000500000000000000" pitchFamily="2" charset="0"/>
              <a:ea typeface="Arial" panose="020B0604020202020204" pitchFamily="34" charset="0"/>
            </a:endParaRPr>
          </a:p>
          <a:p>
            <a:pPr marL="171450" lvl="0" indent="-171450" defTabSz="914400">
              <a:lnSpc>
                <a:spcPct val="115000"/>
              </a:lnSpc>
              <a:buFont typeface="Wingdings" panose="05000000000000000000" pitchFamily="2" charset="2"/>
              <a:buChar char=""/>
              <a:defRPr/>
            </a:pPr>
            <a:r>
              <a:rPr kumimoji="0" lang="fr-FR" sz="1100" b="1" i="0" u="none" strike="noStrike" kern="1200" cap="none" spc="0" normalizeH="0" baseline="0" noProof="0" dirty="0" smtClean="0">
                <a:ln>
                  <a:noFill/>
                </a:ln>
                <a:solidFill>
                  <a:srgbClr val="63BEA7"/>
                </a:solidFill>
                <a:effectLst/>
                <a:highlight>
                  <a:srgbClr val="FFFFFF"/>
                </a:highlight>
                <a:uLnTx/>
                <a:uFillTx/>
                <a:latin typeface="Montserrat" panose="00000500000000000000" pitchFamily="2" charset="0"/>
                <a:ea typeface="Arial" panose="020B0604020202020204" pitchFamily="34" charset="0"/>
              </a:rPr>
              <a:t>PJJ</a:t>
            </a:r>
            <a:r>
              <a:rPr kumimoji="0" lang="fr-FR" sz="11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highlight>
                  <a:srgbClr val="FFFFFF"/>
                </a:highlight>
                <a:uLnTx/>
                <a:uFillTx/>
                <a:latin typeface="Montserrat" panose="00000500000000000000" pitchFamily="2" charset="0"/>
                <a:ea typeface="Arial" panose="020B0604020202020204" pitchFamily="34" charset="0"/>
              </a:rPr>
              <a:t> </a:t>
            </a:r>
            <a:r>
              <a:rPr kumimoji="0" lang="fr-FR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highlight>
                  <a:srgbClr val="FFFFFF"/>
                </a:highlight>
                <a:uLnTx/>
                <a:uFillTx/>
                <a:latin typeface="Montserrat" panose="00000500000000000000" pitchFamily="2" charset="0"/>
                <a:ea typeface="Arial" panose="020B0604020202020204" pitchFamily="34" charset="0"/>
              </a:rPr>
              <a:t>: STEMO Est Parisien : </a:t>
            </a:r>
            <a:r>
              <a:rPr lang="fr-FR" sz="1600" b="1" dirty="0" smtClean="0">
                <a:solidFill>
                  <a:prstClr val="black"/>
                </a:solidFill>
                <a:latin typeface="Montserrat" panose="00000500000000000000" pitchFamily="2" charset="0"/>
                <a:ea typeface="Arial" panose="020B0604020202020204" pitchFamily="34" charset="0"/>
              </a:rPr>
              <a:t> </a:t>
            </a:r>
            <a:r>
              <a:rPr lang="fr-FR" sz="1100" b="1" dirty="0">
                <a:solidFill>
                  <a:prstClr val="black"/>
                </a:solidFill>
                <a:highlight>
                  <a:srgbClr val="FFFFFF"/>
                </a:highlight>
                <a:latin typeface="Montserrat" panose="00000500000000000000" pitchFamily="2" charset="0"/>
                <a:ea typeface="Arial" panose="020B0604020202020204" pitchFamily="34" charset="0"/>
              </a:rPr>
              <a:t>Ousmane </a:t>
            </a:r>
            <a:r>
              <a:rPr lang="fr-FR" sz="1100" b="1" dirty="0" smtClean="0">
                <a:solidFill>
                  <a:prstClr val="black"/>
                </a:solidFill>
                <a:highlight>
                  <a:srgbClr val="FFFFFF"/>
                </a:highlight>
                <a:latin typeface="Montserrat" panose="00000500000000000000" pitchFamily="2" charset="0"/>
                <a:ea typeface="Arial" panose="020B0604020202020204" pitchFamily="34" charset="0"/>
              </a:rPr>
              <a:t>LOPPY </a:t>
            </a:r>
          </a:p>
          <a:p>
            <a:pPr marL="171450" lvl="0" indent="-171450" defTabSz="914400">
              <a:lnSpc>
                <a:spcPct val="115000"/>
              </a:lnSpc>
              <a:buFont typeface="Wingdings" panose="05000000000000000000" pitchFamily="2" charset="2"/>
              <a:buChar char=""/>
              <a:defRPr/>
            </a:pPr>
            <a:r>
              <a:rPr lang="fr-FR" sz="1100" b="1" dirty="0">
                <a:solidFill>
                  <a:srgbClr val="63BEA7"/>
                </a:solidFill>
                <a:highlight>
                  <a:srgbClr val="FFFFFF"/>
                </a:highlight>
                <a:latin typeface="Montserrat" panose="00000500000000000000" pitchFamily="2" charset="0"/>
                <a:ea typeface="Arial" panose="020B0604020202020204" pitchFamily="34" charset="0"/>
                <a:sym typeface="Wingdings" panose="05000000000000000000" pitchFamily="2" charset="2"/>
              </a:rPr>
              <a:t>CIO près le </a:t>
            </a:r>
            <a:r>
              <a:rPr lang="fr-FR" sz="1100" b="1" dirty="0" smtClean="0">
                <a:solidFill>
                  <a:srgbClr val="63BEA7"/>
                </a:solidFill>
                <a:highlight>
                  <a:srgbClr val="FFFFFF"/>
                </a:highlight>
                <a:latin typeface="Montserrat" panose="00000500000000000000" pitchFamily="2" charset="0"/>
                <a:ea typeface="Arial" panose="020B0604020202020204" pitchFamily="34" charset="0"/>
                <a:sym typeface="Wingdings" panose="05000000000000000000" pitchFamily="2" charset="2"/>
              </a:rPr>
              <a:t>tribunal : </a:t>
            </a:r>
            <a:r>
              <a:rPr lang="fr-FR" sz="1100" b="1" dirty="0" smtClean="0">
                <a:highlight>
                  <a:srgbClr val="FFFFFF"/>
                </a:highlight>
                <a:latin typeface="Montserrat" panose="00000500000000000000" pitchFamily="2" charset="0"/>
                <a:ea typeface="Arial" panose="020B0604020202020204" pitchFamily="34" charset="0"/>
                <a:sym typeface="Wingdings" panose="05000000000000000000" pitchFamily="2" charset="2"/>
              </a:rPr>
              <a:t>Nathalie CESCUTTI</a:t>
            </a:r>
            <a:endParaRPr lang="fr-FR" sz="1100" b="1" dirty="0">
              <a:highlight>
                <a:srgbClr val="FFFFFF"/>
              </a:highlight>
              <a:latin typeface="Montserrat" panose="00000500000000000000" pitchFamily="2" charset="0"/>
              <a:ea typeface="Arial" panose="020B0604020202020204" pitchFamily="34" charset="0"/>
            </a:endParaRPr>
          </a:p>
        </p:txBody>
      </p:sp>
      <p:sp>
        <p:nvSpPr>
          <p:cNvPr id="7" name="Zone de texte 17">
            <a:extLst>
              <a:ext uri="{FF2B5EF4-FFF2-40B4-BE49-F238E27FC236}">
                <a16:creationId xmlns:a16="http://schemas.microsoft.com/office/drawing/2014/main" id="{32C02E6F-BE78-4380-AECB-6605E6E874A3}"/>
              </a:ext>
            </a:extLst>
          </p:cNvPr>
          <p:cNvSpPr txBox="1"/>
          <p:nvPr/>
        </p:nvSpPr>
        <p:spPr>
          <a:xfrm>
            <a:off x="8295020" y="2700760"/>
            <a:ext cx="3501033" cy="1646711"/>
          </a:xfrm>
          <a:prstGeom prst="rect">
            <a:avLst/>
          </a:prstGeom>
          <a:solidFill>
            <a:schemeClr val="lt1"/>
          </a:solidFill>
          <a:ln w="6350">
            <a:noFill/>
          </a:ln>
        </p:spPr>
        <p:txBody>
          <a:bodyPr rot="0" spcFirstLastPara="0" vert="horz" wrap="square" lIns="121920" tIns="60960" rIns="121920" bIns="6096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rgbClr val="168071"/>
                </a:solidFill>
                <a:effectLst/>
                <a:uLnTx/>
                <a:uFillTx/>
                <a:latin typeface="Montserrat" panose="00000500000000000000" pitchFamily="2" charset="0"/>
              </a:rPr>
              <a:t>PSAD Est</a:t>
            </a:r>
          </a:p>
          <a:p>
            <a:pPr marL="171450" lvl="0" indent="-171450" defTabSz="914400">
              <a:lnSpc>
                <a:spcPct val="115000"/>
              </a:lnSpc>
              <a:buFont typeface="Wingdings" panose="05000000000000000000" pitchFamily="2" charset="2"/>
              <a:buChar char=""/>
              <a:defRPr/>
            </a:pPr>
            <a:r>
              <a:rPr kumimoji="0" lang="fr-FR" sz="1100" b="1" i="0" u="none" strike="noStrike" kern="1200" cap="none" spc="0" normalizeH="0" baseline="0" noProof="0" dirty="0">
                <a:ln>
                  <a:noFill/>
                </a:ln>
                <a:solidFill>
                  <a:srgbClr val="63BEA7"/>
                </a:solidFill>
                <a:effectLst/>
                <a:highlight>
                  <a:srgbClr val="FFFFFF"/>
                </a:highlight>
                <a:uLnTx/>
                <a:uFillTx/>
                <a:latin typeface="Montserrat" panose="00000500000000000000" pitchFamily="2" charset="0"/>
                <a:ea typeface="Arial" panose="020B0604020202020204" pitchFamily="34" charset="0"/>
                <a:sym typeface="Wingdings" panose="05000000000000000000" pitchFamily="2" charset="2"/>
              </a:rPr>
              <a:t>Co-pilotage : </a:t>
            </a:r>
            <a:r>
              <a:rPr lang="fr-FR" sz="1100" b="1" dirty="0">
                <a:solidFill>
                  <a:prstClr val="black"/>
                </a:solidFill>
                <a:highlight>
                  <a:srgbClr val="FFFFFF"/>
                </a:highlight>
                <a:latin typeface="Montserrat" panose="00000500000000000000" pitchFamily="2" charset="0"/>
                <a:ea typeface="Arial" panose="020B0604020202020204" pitchFamily="34" charset="0"/>
                <a:sym typeface="Wingdings" panose="05000000000000000000" pitchFamily="2" charset="2"/>
              </a:rPr>
              <a:t>Maïté GUILLOT </a:t>
            </a:r>
            <a:r>
              <a:rPr kumimoji="0" lang="fr-FR" sz="1100" b="1" i="0" u="none" strike="noStrike" kern="1200" cap="none" spc="0" normalizeH="0" baseline="0" noProof="0" dirty="0">
                <a:ln>
                  <a:noFill/>
                </a:ln>
                <a:solidFill>
                  <a:srgbClr val="63BEA7"/>
                </a:solidFill>
                <a:effectLst/>
                <a:highlight>
                  <a:srgbClr val="FFFFFF"/>
                </a:highlight>
                <a:uLnTx/>
                <a:uFillTx/>
                <a:latin typeface="Montserrat" panose="00000500000000000000" pitchFamily="2" charset="0"/>
                <a:ea typeface="Arial" panose="020B0604020202020204" pitchFamily="34" charset="0"/>
                <a:sym typeface="Wingdings" panose="05000000000000000000" pitchFamily="2" charset="2"/>
              </a:rPr>
              <a:t>CIO Est 2 </a:t>
            </a:r>
            <a:r>
              <a:rPr kumimoji="0" lang="fr-FR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highlight>
                  <a:srgbClr val="FFFFFF"/>
                </a:highlight>
                <a:uLnTx/>
                <a:uFillTx/>
                <a:latin typeface="Montserrat" panose="00000500000000000000" pitchFamily="2" charset="0"/>
                <a:ea typeface="Arial" panose="020B0604020202020204" pitchFamily="34" charset="0"/>
                <a:sym typeface="Wingdings" panose="05000000000000000000" pitchFamily="2" charset="2"/>
              </a:rPr>
              <a:t>(20</a:t>
            </a:r>
            <a:r>
              <a:rPr kumimoji="0" lang="fr-FR" sz="1100" b="0" i="0" u="none" strike="noStrike" kern="12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highlight>
                  <a:srgbClr val="FFFFFF"/>
                </a:highlight>
                <a:uLnTx/>
                <a:uFillTx/>
                <a:latin typeface="Montserrat" panose="00000500000000000000" pitchFamily="2" charset="0"/>
                <a:ea typeface="Arial" panose="020B0604020202020204" pitchFamily="34" charset="0"/>
                <a:sym typeface="Wingdings" panose="05000000000000000000" pitchFamily="2" charset="2"/>
              </a:rPr>
              <a:t>ème</a:t>
            </a:r>
            <a:r>
              <a:rPr kumimoji="0" lang="fr-FR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highlight>
                  <a:srgbClr val="FFFFFF"/>
                </a:highlight>
                <a:uLnTx/>
                <a:uFillTx/>
                <a:latin typeface="Montserrat" panose="00000500000000000000" pitchFamily="2" charset="0"/>
                <a:ea typeface="Arial" panose="020B0604020202020204" pitchFamily="34" charset="0"/>
                <a:sym typeface="Wingdings" panose="05000000000000000000" pitchFamily="2" charset="2"/>
              </a:rPr>
              <a:t>) </a:t>
            </a:r>
            <a:r>
              <a:rPr kumimoji="0" lang="fr-FR" sz="1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highlight>
                  <a:srgbClr val="FFFFFF"/>
                </a:highlight>
                <a:uLnTx/>
                <a:uFillTx/>
                <a:latin typeface="Montserrat" panose="00000500000000000000" pitchFamily="2" charset="0"/>
                <a:ea typeface="Arial" panose="020B0604020202020204" pitchFamily="34" charset="0"/>
                <a:sym typeface="Wingdings" panose="05000000000000000000" pitchFamily="2" charset="2"/>
              </a:rPr>
              <a:t>/ Nora HOUBAN</a:t>
            </a:r>
            <a:r>
              <a:rPr kumimoji="0" lang="fr-FR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highlight>
                  <a:srgbClr val="FFFFFF"/>
                </a:highlight>
                <a:uLnTx/>
                <a:uFillTx/>
                <a:latin typeface="Montserrat" panose="00000500000000000000" pitchFamily="2" charset="0"/>
                <a:ea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kumimoji="0" lang="fr-FR" sz="1100" b="1" i="0" u="none" strike="noStrike" kern="1200" cap="none" spc="0" normalizeH="0" baseline="0" noProof="0" dirty="0">
                <a:ln>
                  <a:noFill/>
                </a:ln>
                <a:solidFill>
                  <a:srgbClr val="63BEA7"/>
                </a:solidFill>
                <a:effectLst/>
                <a:highlight>
                  <a:srgbClr val="FFFFFF"/>
                </a:highlight>
                <a:uLnTx/>
                <a:uFillTx/>
                <a:latin typeface="Montserrat" panose="00000500000000000000" pitchFamily="2" charset="0"/>
                <a:ea typeface="Arial" panose="020B0604020202020204" pitchFamily="34" charset="0"/>
                <a:sym typeface="Wingdings" panose="05000000000000000000" pitchFamily="2" charset="2"/>
              </a:rPr>
              <a:t>Mi</a:t>
            </a:r>
            <a:r>
              <a:rPr lang="fr-FR" sz="1100" b="1" dirty="0" err="1">
                <a:solidFill>
                  <a:srgbClr val="63BEA7"/>
                </a:solidFill>
                <a:highlight>
                  <a:srgbClr val="FFFFFF"/>
                </a:highlight>
                <a:latin typeface="Montserrat" panose="00000500000000000000" pitchFamily="2" charset="0"/>
                <a:ea typeface="Arial" panose="020B0604020202020204" pitchFamily="34" charset="0"/>
                <a:sym typeface="Wingdings" panose="05000000000000000000" pitchFamily="2" charset="2"/>
              </a:rPr>
              <a:t>ssion</a:t>
            </a:r>
            <a:r>
              <a:rPr lang="fr-FR" sz="1100" b="1" dirty="0">
                <a:solidFill>
                  <a:srgbClr val="63BEA7"/>
                </a:solidFill>
                <a:highlight>
                  <a:srgbClr val="FFFFFF"/>
                </a:highlight>
                <a:latin typeface="Montserrat" panose="00000500000000000000" pitchFamily="2" charset="0"/>
                <a:ea typeface="Arial" panose="020B0604020202020204" pitchFamily="34" charset="0"/>
                <a:sym typeface="Wingdings" panose="05000000000000000000" pitchFamily="2" charset="2"/>
              </a:rPr>
              <a:t> locale</a:t>
            </a:r>
          </a:p>
          <a:p>
            <a:pPr marL="171450" lvl="0" indent="-171450" defTabSz="914400">
              <a:lnSpc>
                <a:spcPct val="115000"/>
              </a:lnSpc>
              <a:buFont typeface="Wingdings" panose="05000000000000000000" pitchFamily="2" charset="2"/>
              <a:buChar char=""/>
              <a:defRPr/>
            </a:pPr>
            <a:r>
              <a:rPr lang="fr-FR" sz="1100" b="1" dirty="0">
                <a:solidFill>
                  <a:srgbClr val="63BEA7"/>
                </a:solidFill>
                <a:highlight>
                  <a:srgbClr val="FFFFFF"/>
                </a:highlight>
                <a:latin typeface="Montserrat" panose="00000500000000000000" pitchFamily="2" charset="0"/>
                <a:sym typeface="Wingdings" panose="05000000000000000000" pitchFamily="2" charset="2"/>
              </a:rPr>
              <a:t>CIEJ: </a:t>
            </a:r>
            <a:r>
              <a:rPr lang="fr-FR" sz="1100" b="1" dirty="0">
                <a:highlight>
                  <a:srgbClr val="FFFFFF"/>
                </a:highlight>
                <a:latin typeface="Montserrat" panose="00000500000000000000" pitchFamily="2" charset="0"/>
                <a:sym typeface="Wingdings" panose="05000000000000000000" pitchFamily="2" charset="2"/>
              </a:rPr>
              <a:t>Ingrid VIGUIER BIAU</a:t>
            </a:r>
          </a:p>
          <a:p>
            <a:pPr marL="171450" marR="0" lvl="0" indent="-17145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"/>
              <a:tabLst/>
              <a:defRPr/>
            </a:pPr>
            <a:r>
              <a:rPr lang="fr-FR" sz="1100" b="1" dirty="0">
                <a:solidFill>
                  <a:srgbClr val="63BEA7"/>
                </a:solidFill>
                <a:highlight>
                  <a:srgbClr val="FFFFFF"/>
                </a:highlight>
                <a:latin typeface="Montserrat" panose="00000500000000000000" pitchFamily="2" charset="0"/>
                <a:ea typeface="Arial" panose="020B0604020202020204" pitchFamily="34" charset="0"/>
                <a:sym typeface="Wingdings" panose="05000000000000000000" pitchFamily="2" charset="2"/>
              </a:rPr>
              <a:t>MLDS:</a:t>
            </a:r>
            <a:r>
              <a:rPr lang="fr-FR" sz="1100" b="1" dirty="0">
                <a:solidFill>
                  <a:prstClr val="black"/>
                </a:solidFill>
                <a:highlight>
                  <a:srgbClr val="FFFFFF"/>
                </a:highlight>
                <a:latin typeface="Montserrat" panose="00000500000000000000" pitchFamily="2" charset="0"/>
                <a:ea typeface="Arial" panose="020B0604020202020204" pitchFamily="34" charset="0"/>
                <a:sym typeface="Wingdings" panose="05000000000000000000" pitchFamily="2" charset="2"/>
              </a:rPr>
              <a:t> Carole BAUER</a:t>
            </a:r>
            <a:endParaRPr kumimoji="0" lang="fr-FR" sz="11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highlight>
                <a:srgbClr val="FFFFFF"/>
              </a:highlight>
              <a:uLnTx/>
              <a:uFillTx/>
              <a:latin typeface="Montserrat" panose="00000500000000000000" pitchFamily="2" charset="0"/>
              <a:ea typeface="Arial" panose="020B0604020202020204" pitchFamily="34" charset="0"/>
            </a:endParaRPr>
          </a:p>
          <a:p>
            <a:pPr marR="0" lvl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fr-FR" sz="1100" b="1" i="0" u="none" strike="noStrike" kern="1200" cap="none" spc="0" normalizeH="0" baseline="0" noProof="0" dirty="0">
                <a:ln>
                  <a:noFill/>
                </a:ln>
                <a:solidFill>
                  <a:srgbClr val="63BEA7"/>
                </a:solidFill>
                <a:effectLst/>
                <a:highlight>
                  <a:srgbClr val="FFFFFF"/>
                </a:highlight>
                <a:uLnTx/>
                <a:uFillTx/>
                <a:latin typeface="Montserrat" panose="00000500000000000000" pitchFamily="2" charset="0"/>
                <a:ea typeface="Arial" panose="020B0604020202020204" pitchFamily="34" charset="0"/>
                <a:sym typeface="Wingdings" panose="05000000000000000000" pitchFamily="2" charset="2"/>
              </a:rPr>
              <a:t>  </a:t>
            </a:r>
            <a:r>
              <a:rPr kumimoji="0" lang="fr-FR" sz="1100" b="1" i="0" u="none" strike="noStrike" kern="1200" cap="none" spc="0" normalizeH="0" baseline="0" noProof="0" dirty="0">
                <a:ln>
                  <a:noFill/>
                </a:ln>
                <a:solidFill>
                  <a:srgbClr val="63BEA7"/>
                </a:solidFill>
                <a:effectLst/>
                <a:highlight>
                  <a:srgbClr val="FFFFFF"/>
                </a:highlight>
                <a:uLnTx/>
                <a:uFillTx/>
                <a:latin typeface="Montserrat" panose="00000500000000000000" pitchFamily="2" charset="0"/>
                <a:ea typeface="Arial" panose="020B0604020202020204" pitchFamily="34" charset="0"/>
              </a:rPr>
              <a:t>Sites Centre et HDM</a:t>
            </a:r>
            <a:r>
              <a:rPr kumimoji="0" lang="fr-FR" sz="11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highlight>
                  <a:srgbClr val="FFFFFF"/>
                </a:highlight>
                <a:uLnTx/>
                <a:uFillTx/>
                <a:latin typeface="Montserrat" panose="00000500000000000000" pitchFamily="2" charset="0"/>
                <a:ea typeface="Arial" panose="020B0604020202020204" pitchFamily="34" charset="0"/>
              </a:rPr>
              <a:t>:</a:t>
            </a:r>
            <a:r>
              <a:rPr kumimoji="0" lang="fr-FR" sz="11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highlight>
                  <a:srgbClr val="FFFFFF"/>
                </a:highlight>
                <a:uLnTx/>
                <a:uFillTx/>
                <a:latin typeface="Montserrat" panose="00000500000000000000" pitchFamily="2" charset="0"/>
                <a:ea typeface="Arial" panose="020B0604020202020204" pitchFamily="34" charset="0"/>
              </a:rPr>
              <a:t> </a:t>
            </a:r>
            <a:endParaRPr kumimoji="0" lang="fr-FR" sz="11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highlight>
                <a:srgbClr val="FFFFFF"/>
              </a:highlight>
              <a:uLnTx/>
              <a:uFillTx/>
              <a:latin typeface="Montserrat" panose="00000500000000000000" pitchFamily="2" charset="0"/>
              <a:ea typeface="Arial" panose="020B0604020202020204" pitchFamily="34" charset="0"/>
            </a:endParaRPr>
          </a:p>
          <a:p>
            <a:pPr marL="171450" indent="-171450" defTabSz="914400">
              <a:lnSpc>
                <a:spcPct val="115000"/>
              </a:lnSpc>
              <a:buFont typeface="Wingdings" panose="05000000000000000000" pitchFamily="2" charset="2"/>
              <a:buChar char=""/>
              <a:defRPr/>
            </a:pPr>
            <a:r>
              <a:rPr kumimoji="0" lang="fr-FR" sz="1100" b="1" i="0" u="none" strike="noStrike" kern="1200" cap="none" spc="0" normalizeH="0" baseline="0" noProof="0" dirty="0" smtClean="0">
                <a:ln>
                  <a:noFill/>
                </a:ln>
                <a:solidFill>
                  <a:srgbClr val="63BEA7"/>
                </a:solidFill>
                <a:effectLst/>
                <a:uLnTx/>
                <a:uFillTx/>
                <a:latin typeface="Montserrat" panose="00000500000000000000" pitchFamily="2" charset="0"/>
                <a:ea typeface="Arial" panose="020B0604020202020204" pitchFamily="34" charset="0"/>
              </a:rPr>
              <a:t>PJJ</a:t>
            </a:r>
            <a:r>
              <a:rPr kumimoji="0" lang="fr-FR" sz="11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Montserrat" panose="00000500000000000000" pitchFamily="2" charset="0"/>
                <a:ea typeface="Arial" panose="020B0604020202020204" pitchFamily="34" charset="0"/>
              </a:rPr>
              <a:t>:</a:t>
            </a:r>
            <a:r>
              <a:rPr kumimoji="0" lang="fr-FR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anose="00000500000000000000" pitchFamily="2" charset="0"/>
                <a:ea typeface="Arial" panose="020B0604020202020204" pitchFamily="34" charset="0"/>
              </a:rPr>
              <a:t> STEMO Est et Centre Parisien: </a:t>
            </a:r>
            <a:r>
              <a:rPr lang="fr-FR" sz="1100" b="1" dirty="0">
                <a:solidFill>
                  <a:prstClr val="black"/>
                </a:solidFill>
                <a:latin typeface="Montserrat" panose="00000500000000000000" pitchFamily="2" charset="0"/>
                <a:ea typeface="Arial" panose="020B0604020202020204" pitchFamily="34" charset="0"/>
              </a:rPr>
              <a:t>Ousmane LOPPY et Lila Lou </a:t>
            </a:r>
            <a:r>
              <a:rPr lang="fr-FR" sz="1100" b="1" dirty="0" smtClean="0">
                <a:solidFill>
                  <a:prstClr val="black"/>
                </a:solidFill>
                <a:latin typeface="Montserrat" panose="00000500000000000000" pitchFamily="2" charset="0"/>
                <a:ea typeface="Arial" panose="020B0604020202020204" pitchFamily="34" charset="0"/>
              </a:rPr>
              <a:t>REYNAL</a:t>
            </a:r>
          </a:p>
          <a:p>
            <a:pPr defTabSz="914400">
              <a:lnSpc>
                <a:spcPct val="115000"/>
              </a:lnSpc>
              <a:defRPr/>
            </a:pPr>
            <a:r>
              <a:rPr lang="fr-FR" sz="1100" b="1" dirty="0">
                <a:solidFill>
                  <a:srgbClr val="63BEA7"/>
                </a:solidFill>
                <a:highlight>
                  <a:srgbClr val="FFFFFF"/>
                </a:highlight>
                <a:latin typeface="Montserrat" panose="00000500000000000000" pitchFamily="2" charset="0"/>
                <a:ea typeface="Arial" panose="020B0604020202020204" pitchFamily="34" charset="0"/>
                <a:sym typeface="Wingdings" panose="05000000000000000000" pitchFamily="2" charset="2"/>
              </a:rPr>
              <a:t>  CIO près le tribunal : </a:t>
            </a:r>
            <a:r>
              <a:rPr lang="fr-FR" sz="1100" b="1" dirty="0">
                <a:highlight>
                  <a:srgbClr val="FFFFFF"/>
                </a:highlight>
                <a:latin typeface="Montserrat" panose="00000500000000000000" pitchFamily="2" charset="0"/>
                <a:ea typeface="Arial" panose="020B0604020202020204" pitchFamily="34" charset="0"/>
                <a:sym typeface="Wingdings" panose="05000000000000000000" pitchFamily="2" charset="2"/>
              </a:rPr>
              <a:t>Marie PERRIN</a:t>
            </a:r>
            <a:endParaRPr lang="fr-FR" sz="1100" dirty="0">
              <a:highlight>
                <a:srgbClr val="FFFFFF"/>
              </a:highlight>
              <a:latin typeface="Montserrat" panose="00000500000000000000" pitchFamily="2" charset="0"/>
              <a:ea typeface="Arial" panose="020B0604020202020204" pitchFamily="34" charset="0"/>
            </a:endParaRPr>
          </a:p>
          <a:p>
            <a:pPr defTabSz="914400">
              <a:lnSpc>
                <a:spcPct val="115000"/>
              </a:lnSpc>
              <a:defRPr/>
            </a:pPr>
            <a:endParaRPr lang="fr-FR" sz="1100" b="1" dirty="0">
              <a:solidFill>
                <a:prstClr val="black"/>
              </a:solidFill>
              <a:latin typeface="Montserrat" panose="00000500000000000000" pitchFamily="2" charset="0"/>
              <a:ea typeface="Arial" panose="020B0604020202020204" pitchFamily="34" charset="0"/>
            </a:endParaRPr>
          </a:p>
          <a:p>
            <a:pPr marR="0" lvl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Arial" panose="020B0604020202020204" pitchFamily="34" charset="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67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Arial" panose="020B0604020202020204" pitchFamily="34" charset="0"/>
                <a:cs typeface="+mn-cs"/>
              </a:rPr>
              <a:t> </a:t>
            </a:r>
          </a:p>
        </p:txBody>
      </p:sp>
      <p:sp>
        <p:nvSpPr>
          <p:cNvPr id="8" name="Zone de texte 16">
            <a:extLst>
              <a:ext uri="{FF2B5EF4-FFF2-40B4-BE49-F238E27FC236}">
                <a16:creationId xmlns:a16="http://schemas.microsoft.com/office/drawing/2014/main" id="{E0357C4D-1667-4389-8968-30EFB02EEF35}"/>
              </a:ext>
            </a:extLst>
          </p:cNvPr>
          <p:cNvSpPr txBox="1"/>
          <p:nvPr/>
        </p:nvSpPr>
        <p:spPr>
          <a:xfrm>
            <a:off x="4162459" y="4995659"/>
            <a:ext cx="4132561" cy="1526913"/>
          </a:xfrm>
          <a:prstGeom prst="rect">
            <a:avLst/>
          </a:prstGeom>
          <a:solidFill>
            <a:schemeClr val="lt1"/>
          </a:solidFill>
          <a:ln w="6350">
            <a:noFill/>
          </a:ln>
        </p:spPr>
        <p:txBody>
          <a:bodyPr rot="0" spcFirstLastPara="0" vert="horz" wrap="square" lIns="121920" tIns="60960" rIns="121920" bIns="6096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rgbClr val="168071"/>
                </a:solidFill>
                <a:effectLst/>
                <a:uLnTx/>
                <a:uFillTx/>
                <a:latin typeface="Montserrat" panose="00000500000000000000" pitchFamily="2" charset="0"/>
              </a:rPr>
              <a:t>PSAD Sud</a:t>
            </a:r>
          </a:p>
          <a:p>
            <a:pPr marL="171450" lvl="0" indent="-171450" defTabSz="914400">
              <a:lnSpc>
                <a:spcPct val="115000"/>
              </a:lnSpc>
              <a:buFont typeface="Wingdings" panose="05000000000000000000" pitchFamily="2" charset="2"/>
              <a:buChar char=""/>
              <a:defRPr/>
            </a:pPr>
            <a:r>
              <a:rPr kumimoji="0" lang="fr-FR" sz="1100" b="1" i="0" u="none" strike="noStrike" kern="1200" cap="none" spc="0" normalizeH="0" baseline="0" noProof="0" dirty="0">
                <a:ln>
                  <a:noFill/>
                </a:ln>
                <a:solidFill>
                  <a:srgbClr val="63BEA7"/>
                </a:solidFill>
                <a:effectLst/>
                <a:highlight>
                  <a:srgbClr val="FFFFFF"/>
                </a:highlight>
                <a:uLnTx/>
                <a:uFillTx/>
                <a:latin typeface="Montserrat" panose="00000500000000000000" pitchFamily="2" charset="0"/>
                <a:ea typeface="Arial" panose="020B0604020202020204" pitchFamily="34" charset="0"/>
              </a:rPr>
              <a:t>Co-pilotage: </a:t>
            </a:r>
            <a:r>
              <a:rPr lang="fr-FR" sz="1100" b="1" noProof="0" dirty="0" smtClean="0">
                <a:solidFill>
                  <a:prstClr val="black"/>
                </a:solidFill>
                <a:highlight>
                  <a:srgbClr val="FFFFFF"/>
                </a:highlight>
                <a:latin typeface="Montserrat" panose="00000500000000000000" pitchFamily="2" charset="0"/>
                <a:ea typeface="Arial" panose="020B0604020202020204" pitchFamily="34" charset="0"/>
              </a:rPr>
              <a:t>Ahmed </a:t>
            </a:r>
            <a:r>
              <a:rPr lang="fr-FR" sz="1100" b="1" noProof="0" dirty="0" err="1" smtClean="0">
                <a:solidFill>
                  <a:prstClr val="black"/>
                </a:solidFill>
                <a:highlight>
                  <a:srgbClr val="FFFFFF"/>
                </a:highlight>
                <a:latin typeface="Montserrat" panose="00000500000000000000" pitchFamily="2" charset="0"/>
                <a:ea typeface="Arial" panose="020B0604020202020204" pitchFamily="34" charset="0"/>
              </a:rPr>
              <a:t>Bassaine</a:t>
            </a:r>
            <a:r>
              <a:rPr lang="fr-FR" sz="1100" b="1" noProof="0" dirty="0" smtClean="0">
                <a:solidFill>
                  <a:prstClr val="black"/>
                </a:solidFill>
                <a:highlight>
                  <a:srgbClr val="FFFFFF"/>
                </a:highlight>
                <a:latin typeface="Montserrat" panose="00000500000000000000" pitchFamily="2" charset="0"/>
                <a:ea typeface="Arial" panose="020B0604020202020204" pitchFamily="34" charset="0"/>
              </a:rPr>
              <a:t> </a:t>
            </a:r>
            <a:r>
              <a:rPr kumimoji="0" lang="fr-FR" sz="1100" b="1" i="0" u="none" strike="noStrike" kern="1200" cap="none" spc="0" normalizeH="0" baseline="0" noProof="0" dirty="0" smtClean="0">
                <a:ln>
                  <a:noFill/>
                </a:ln>
                <a:solidFill>
                  <a:srgbClr val="63BEA7"/>
                </a:solidFill>
                <a:effectLst/>
                <a:highlight>
                  <a:srgbClr val="FFFFFF"/>
                </a:highlight>
                <a:uLnTx/>
                <a:uFillTx/>
                <a:latin typeface="Montserrat" panose="00000500000000000000" pitchFamily="2" charset="0"/>
                <a:ea typeface="Arial" panose="020B0604020202020204" pitchFamily="34" charset="0"/>
              </a:rPr>
              <a:t>CIO </a:t>
            </a:r>
            <a:r>
              <a:rPr kumimoji="0" lang="fr-FR" sz="1100" b="1" i="0" u="none" strike="noStrike" kern="1200" cap="none" spc="0" normalizeH="0" baseline="0" noProof="0" dirty="0">
                <a:ln>
                  <a:noFill/>
                </a:ln>
                <a:solidFill>
                  <a:srgbClr val="63BEA7"/>
                </a:solidFill>
                <a:effectLst/>
                <a:highlight>
                  <a:srgbClr val="FFFFFF"/>
                </a:highlight>
                <a:uLnTx/>
                <a:uFillTx/>
                <a:latin typeface="Montserrat" panose="00000500000000000000" pitchFamily="2" charset="0"/>
                <a:ea typeface="Arial" panose="020B0604020202020204" pitchFamily="34" charset="0"/>
              </a:rPr>
              <a:t>Sud </a:t>
            </a:r>
            <a:r>
              <a:rPr kumimoji="0" lang="fr-FR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highlight>
                  <a:srgbClr val="FFFFFF"/>
                </a:highlight>
                <a:uLnTx/>
                <a:uFillTx/>
                <a:latin typeface="Montserrat" panose="00000500000000000000" pitchFamily="2" charset="0"/>
                <a:ea typeface="Arial" panose="020B0604020202020204" pitchFamily="34" charset="0"/>
              </a:rPr>
              <a:t>(13</a:t>
            </a:r>
            <a:r>
              <a:rPr kumimoji="0" lang="fr-FR" sz="1100" b="0" i="0" u="none" strike="noStrike" kern="12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highlight>
                  <a:srgbClr val="FFFFFF"/>
                </a:highlight>
                <a:uLnTx/>
                <a:uFillTx/>
                <a:latin typeface="Montserrat" panose="00000500000000000000" pitchFamily="2" charset="0"/>
                <a:ea typeface="Arial" panose="020B0604020202020204" pitchFamily="34" charset="0"/>
              </a:rPr>
              <a:t>ème</a:t>
            </a:r>
            <a:r>
              <a:rPr kumimoji="0" lang="fr-FR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highlight>
                  <a:srgbClr val="FFFFFF"/>
                </a:highlight>
                <a:uLnTx/>
                <a:uFillTx/>
                <a:latin typeface="Montserrat" panose="00000500000000000000" pitchFamily="2" charset="0"/>
                <a:ea typeface="Arial" panose="020B0604020202020204" pitchFamily="34" charset="0"/>
              </a:rPr>
              <a:t>) </a:t>
            </a:r>
            <a:r>
              <a:rPr kumimoji="0" lang="fr-FR" sz="1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highlight>
                  <a:srgbClr val="FFFFFF"/>
                </a:highlight>
                <a:uLnTx/>
                <a:uFillTx/>
                <a:latin typeface="Montserrat" panose="00000500000000000000" pitchFamily="2" charset="0"/>
                <a:ea typeface="Arial" panose="020B0604020202020204" pitchFamily="34" charset="0"/>
              </a:rPr>
              <a:t>Nora </a:t>
            </a:r>
            <a:r>
              <a:rPr lang="fr-FR" sz="1100" b="1" dirty="0">
                <a:solidFill>
                  <a:prstClr val="black"/>
                </a:solidFill>
                <a:highlight>
                  <a:srgbClr val="FFFFFF"/>
                </a:highlight>
                <a:latin typeface="Montserrat" panose="00000500000000000000" pitchFamily="2" charset="0"/>
                <a:ea typeface="Arial" panose="020B0604020202020204" pitchFamily="34" charset="0"/>
              </a:rPr>
              <a:t>H</a:t>
            </a:r>
            <a:r>
              <a:rPr kumimoji="0" lang="fr-FR" sz="1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highlight>
                  <a:srgbClr val="FFFFFF"/>
                </a:highlight>
                <a:uLnTx/>
                <a:uFillTx/>
                <a:latin typeface="Montserrat" panose="00000500000000000000" pitchFamily="2" charset="0"/>
                <a:ea typeface="Arial" panose="020B0604020202020204" pitchFamily="34" charset="0"/>
              </a:rPr>
              <a:t>OUBAN </a:t>
            </a:r>
            <a:r>
              <a:rPr lang="fr-FR" sz="1100" b="1" dirty="0">
                <a:solidFill>
                  <a:srgbClr val="63BEA7"/>
                </a:solidFill>
                <a:highlight>
                  <a:srgbClr val="FFFFFF"/>
                </a:highlight>
                <a:latin typeface="Montserrat" panose="00000500000000000000" pitchFamily="2" charset="0"/>
              </a:rPr>
              <a:t>Mission locale</a:t>
            </a:r>
          </a:p>
          <a:p>
            <a:pPr marL="171450" lvl="0" indent="-171450" defTabSz="914400">
              <a:lnSpc>
                <a:spcPct val="115000"/>
              </a:lnSpc>
              <a:buFont typeface="Wingdings" panose="05000000000000000000" pitchFamily="2" charset="2"/>
              <a:buChar char=""/>
              <a:defRPr/>
            </a:pPr>
            <a:r>
              <a:rPr lang="fr-FR" sz="1100" b="1" dirty="0">
                <a:solidFill>
                  <a:srgbClr val="63BEA7"/>
                </a:solidFill>
                <a:highlight>
                  <a:srgbClr val="FFFFFF"/>
                </a:highlight>
                <a:latin typeface="Montserrat" panose="00000500000000000000" pitchFamily="2" charset="0"/>
              </a:rPr>
              <a:t>CIEJ : </a:t>
            </a:r>
            <a:r>
              <a:rPr lang="fr-FR" sz="1100" b="1" dirty="0" smtClean="0">
                <a:highlight>
                  <a:srgbClr val="FFFFFF"/>
                </a:highlight>
                <a:latin typeface="Montserrat" panose="00000500000000000000" pitchFamily="2" charset="0"/>
              </a:rPr>
              <a:t>Aïcha AUDRAN</a:t>
            </a:r>
            <a:endParaRPr lang="fr-FR" sz="1100" b="1" dirty="0">
              <a:highlight>
                <a:srgbClr val="FFFFFF"/>
              </a:highlight>
              <a:latin typeface="Montserrat" panose="00000500000000000000" pitchFamily="2" charset="0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"/>
              <a:tabLst/>
              <a:defRPr/>
            </a:pPr>
            <a:r>
              <a:rPr lang="fr-FR" sz="1100" b="1" dirty="0">
                <a:solidFill>
                  <a:srgbClr val="63BEA7"/>
                </a:solidFill>
                <a:highlight>
                  <a:srgbClr val="FFFFFF"/>
                </a:highlight>
                <a:latin typeface="Montserrat" panose="00000500000000000000" pitchFamily="2" charset="0"/>
                <a:ea typeface="Arial" panose="020B0604020202020204" pitchFamily="34" charset="0"/>
              </a:rPr>
              <a:t>MLDS:</a:t>
            </a:r>
            <a:r>
              <a:rPr lang="fr-FR" sz="1100" b="1" dirty="0">
                <a:solidFill>
                  <a:prstClr val="black"/>
                </a:solidFill>
                <a:highlight>
                  <a:srgbClr val="FFFFFF"/>
                </a:highlight>
                <a:latin typeface="Montserrat" panose="00000500000000000000" pitchFamily="2" charset="0"/>
                <a:ea typeface="Arial" panose="020B0604020202020204" pitchFamily="34" charset="0"/>
              </a:rPr>
              <a:t> </a:t>
            </a:r>
            <a:r>
              <a:rPr lang="fr-FR" sz="1100" b="1" dirty="0" smtClean="0">
                <a:solidFill>
                  <a:prstClr val="black"/>
                </a:solidFill>
                <a:highlight>
                  <a:srgbClr val="FFFFFF"/>
                </a:highlight>
                <a:latin typeface="Montserrat" panose="00000500000000000000" pitchFamily="2" charset="0"/>
                <a:ea typeface="Arial" panose="020B0604020202020204" pitchFamily="34" charset="0"/>
              </a:rPr>
              <a:t>Ludovic DUTAILLY </a:t>
            </a:r>
            <a:r>
              <a:rPr lang="fr-FR" sz="1100" b="1" dirty="0">
                <a:solidFill>
                  <a:prstClr val="black"/>
                </a:solidFill>
                <a:highlight>
                  <a:srgbClr val="FFFFFF"/>
                </a:highlight>
                <a:latin typeface="Montserrat" panose="00000500000000000000" pitchFamily="2" charset="0"/>
                <a:ea typeface="Arial" panose="020B0604020202020204" pitchFamily="34" charset="0"/>
              </a:rPr>
              <a:t>/ Nora BOUHALI</a:t>
            </a:r>
            <a:endParaRPr kumimoji="0" lang="fr-FR" sz="11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ontserrat" panose="00000500000000000000" pitchFamily="2" charset="0"/>
              <a:ea typeface="Arial" panose="020B0604020202020204" pitchFamily="34" charset="0"/>
            </a:endParaRPr>
          </a:p>
          <a:p>
            <a:pPr marR="0" lvl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fr-FR" sz="1100" b="1" i="0" u="none" strike="noStrike" kern="1200" cap="none" spc="0" normalizeH="0" baseline="0" noProof="0" dirty="0">
                <a:ln>
                  <a:noFill/>
                </a:ln>
                <a:solidFill>
                  <a:srgbClr val="63BEA7"/>
                </a:solidFill>
                <a:effectLst/>
                <a:highlight>
                  <a:srgbClr val="FFFFFF"/>
                </a:highlight>
                <a:uLnTx/>
                <a:uFillTx/>
                <a:latin typeface="Montserrat" panose="00000500000000000000" pitchFamily="2" charset="0"/>
                <a:ea typeface="Arial" panose="020B0604020202020204" pitchFamily="34" charset="0"/>
                <a:sym typeface="Wingdings" panose="05000000000000000000" pitchFamily="2" charset="2"/>
              </a:rPr>
              <a:t>  Sites </a:t>
            </a:r>
            <a:r>
              <a:rPr kumimoji="0" lang="fr-FR" sz="1100" b="1" i="0" u="none" strike="noStrike" kern="1200" cap="none" spc="0" normalizeH="0" baseline="0" noProof="0" dirty="0">
                <a:ln>
                  <a:noFill/>
                </a:ln>
                <a:solidFill>
                  <a:srgbClr val="63BEA7"/>
                </a:solidFill>
                <a:effectLst/>
                <a:highlight>
                  <a:srgbClr val="FFFFFF"/>
                </a:highlight>
                <a:uLnTx/>
                <a:uFillTx/>
                <a:latin typeface="Montserrat" panose="00000500000000000000" pitchFamily="2" charset="0"/>
                <a:ea typeface="Arial" panose="020B0604020202020204" pitchFamily="34" charset="0"/>
              </a:rPr>
              <a:t>Avenir et Soleil</a:t>
            </a:r>
            <a:r>
              <a:rPr kumimoji="0" lang="fr-FR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highlight>
                  <a:srgbClr val="FFFFFF"/>
                </a:highlight>
                <a:uLnTx/>
                <a:uFillTx/>
                <a:latin typeface="Montserrat" panose="00000500000000000000" pitchFamily="2" charset="0"/>
                <a:ea typeface="Arial" panose="020B0604020202020204" pitchFamily="34" charset="0"/>
              </a:rPr>
              <a:t>: </a:t>
            </a:r>
            <a:r>
              <a:rPr kumimoji="0" lang="fr-FR" sz="1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highlight>
                  <a:srgbClr val="FFFFFF"/>
                </a:highlight>
                <a:uLnTx/>
                <a:uFillTx/>
                <a:latin typeface="Montserrat" panose="00000500000000000000" pitchFamily="2" charset="0"/>
                <a:ea typeface="Arial" panose="020B0604020202020204" pitchFamily="34" charset="0"/>
              </a:rPr>
              <a:t>Carole CYSIQUE</a:t>
            </a:r>
          </a:p>
          <a:p>
            <a:pPr marL="171450" marR="0" lvl="0" indent="-17145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"/>
              <a:tabLst/>
              <a:defRPr/>
            </a:pPr>
            <a:r>
              <a:rPr kumimoji="0" lang="fr-FR" sz="1100" b="1" i="0" u="none" strike="noStrike" kern="1200" cap="none" spc="0" normalizeH="0" baseline="0" noProof="0" dirty="0" smtClean="0">
                <a:ln>
                  <a:noFill/>
                </a:ln>
                <a:solidFill>
                  <a:srgbClr val="63BEA7"/>
                </a:solidFill>
                <a:effectLst/>
                <a:highlight>
                  <a:srgbClr val="FFFFFF"/>
                </a:highlight>
                <a:uLnTx/>
                <a:uFillTx/>
                <a:latin typeface="Montserrat" panose="00000500000000000000" pitchFamily="2" charset="0"/>
                <a:ea typeface="Arial" panose="020B0604020202020204" pitchFamily="34" charset="0"/>
              </a:rPr>
              <a:t>PJJ</a:t>
            </a:r>
            <a:r>
              <a:rPr kumimoji="0" lang="fr-FR" sz="11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highlight>
                  <a:srgbClr val="FFFFFF"/>
                </a:highlight>
                <a:uLnTx/>
                <a:uFillTx/>
                <a:latin typeface="Montserrat" panose="00000500000000000000" pitchFamily="2" charset="0"/>
                <a:ea typeface="Arial" panose="020B0604020202020204" pitchFamily="34" charset="0"/>
              </a:rPr>
              <a:t> </a:t>
            </a:r>
            <a:r>
              <a:rPr kumimoji="0" lang="fr-FR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highlight>
                  <a:srgbClr val="FFFFFF"/>
                </a:highlight>
                <a:uLnTx/>
                <a:uFillTx/>
                <a:latin typeface="Montserrat" panose="00000500000000000000" pitchFamily="2" charset="0"/>
                <a:ea typeface="Arial" panose="020B0604020202020204" pitchFamily="34" charset="0"/>
              </a:rPr>
              <a:t>: STEMO </a:t>
            </a:r>
            <a:r>
              <a:rPr kumimoji="0" lang="fr-FR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anose="00000500000000000000" pitchFamily="2" charset="0"/>
                <a:ea typeface="Arial" panose="020B0604020202020204" pitchFamily="34" charset="0"/>
              </a:rPr>
              <a:t> Centre et Sud Parisien: </a:t>
            </a:r>
            <a:r>
              <a:rPr kumimoji="0" lang="fr-FR" sz="1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anose="00000500000000000000" pitchFamily="2" charset="0"/>
                <a:ea typeface="Arial" panose="020B0604020202020204" pitchFamily="34" charset="0"/>
              </a:rPr>
              <a:t>Aude VALEMBOIS et Marguerite </a:t>
            </a:r>
            <a:r>
              <a:rPr kumimoji="0" lang="fr-FR" sz="11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anose="00000500000000000000" pitchFamily="2" charset="0"/>
                <a:ea typeface="Arial" panose="020B0604020202020204" pitchFamily="34" charset="0"/>
              </a:rPr>
              <a:t>TAUPIN</a:t>
            </a:r>
          </a:p>
          <a:p>
            <a:pPr lvl="0" defTabSz="914400">
              <a:lnSpc>
                <a:spcPct val="115000"/>
              </a:lnSpc>
              <a:defRPr/>
            </a:pPr>
            <a:r>
              <a:rPr lang="fr-FR" sz="1100" b="1" dirty="0">
                <a:solidFill>
                  <a:srgbClr val="63BEA7"/>
                </a:solidFill>
                <a:highlight>
                  <a:srgbClr val="FFFFFF"/>
                </a:highlight>
                <a:latin typeface="Montserrat" panose="00000500000000000000" pitchFamily="2" charset="0"/>
                <a:ea typeface="Arial" panose="020B0604020202020204" pitchFamily="34" charset="0"/>
                <a:sym typeface="Wingdings" panose="05000000000000000000" pitchFamily="2" charset="2"/>
              </a:rPr>
              <a:t>  CIO près le tribunal </a:t>
            </a:r>
            <a:r>
              <a:rPr lang="fr-FR" sz="1100" b="1" dirty="0" smtClean="0">
                <a:solidFill>
                  <a:srgbClr val="63BEA7"/>
                </a:solidFill>
                <a:highlight>
                  <a:srgbClr val="FFFFFF"/>
                </a:highlight>
                <a:latin typeface="Montserrat" panose="00000500000000000000" pitchFamily="2" charset="0"/>
                <a:ea typeface="Arial" panose="020B0604020202020204" pitchFamily="34" charset="0"/>
                <a:sym typeface="Wingdings" panose="05000000000000000000" pitchFamily="2" charset="2"/>
              </a:rPr>
              <a:t>: </a:t>
            </a:r>
            <a:r>
              <a:rPr lang="fr-FR" sz="1100" b="1" dirty="0">
                <a:solidFill>
                  <a:prstClr val="black"/>
                </a:solidFill>
                <a:latin typeface="Montserrat" panose="00000500000000000000" pitchFamily="2" charset="0"/>
                <a:ea typeface="Arial" panose="020B0604020202020204" pitchFamily="34" charset="0"/>
                <a:sym typeface="Wingdings" panose="05000000000000000000" pitchFamily="2" charset="2"/>
              </a:rPr>
              <a:t>Luce LUCCHINI</a:t>
            </a:r>
            <a:endParaRPr lang="fr-FR" sz="1100" b="1" dirty="0">
              <a:solidFill>
                <a:prstClr val="black"/>
              </a:solidFill>
              <a:latin typeface="Montserrat" panose="00000500000000000000" pitchFamily="2" charset="0"/>
              <a:ea typeface="Arial" panose="020B0604020202020204" pitchFamily="34" charset="0"/>
            </a:endParaRPr>
          </a:p>
        </p:txBody>
      </p:sp>
      <p:sp>
        <p:nvSpPr>
          <p:cNvPr id="9" name="Zone de texte 7">
            <a:extLst>
              <a:ext uri="{FF2B5EF4-FFF2-40B4-BE49-F238E27FC236}">
                <a16:creationId xmlns:a16="http://schemas.microsoft.com/office/drawing/2014/main" id="{1EE56A2B-6C06-4D1F-8F79-798CA618D43F}"/>
              </a:ext>
            </a:extLst>
          </p:cNvPr>
          <p:cNvSpPr txBox="1"/>
          <p:nvPr/>
        </p:nvSpPr>
        <p:spPr>
          <a:xfrm>
            <a:off x="8458973" y="4656987"/>
            <a:ext cx="3733027" cy="2005273"/>
          </a:xfrm>
          <a:prstGeom prst="rect">
            <a:avLst/>
          </a:prstGeom>
          <a:solidFill>
            <a:schemeClr val="lt1"/>
          </a:solidFill>
          <a:ln w="6350">
            <a:noFill/>
          </a:ln>
        </p:spPr>
        <p:txBody>
          <a:bodyPr rot="0" spcFirstLastPara="0" vert="horz" wrap="square" lIns="121920" tIns="60960" rIns="121920" bIns="6096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rgbClr val="168071"/>
                </a:solidFill>
                <a:effectLst/>
                <a:uLnTx/>
                <a:uFillTx/>
                <a:latin typeface="Montserrat" panose="00000500000000000000" pitchFamily="2" charset="0"/>
              </a:rPr>
              <a:t>PSAD Centre-Est</a:t>
            </a:r>
          </a:p>
          <a:p>
            <a:pPr marL="171450" lvl="0" indent="-171450" defTabSz="914400">
              <a:lnSpc>
                <a:spcPct val="115000"/>
              </a:lnSpc>
              <a:buFont typeface="Wingdings" panose="05000000000000000000" pitchFamily="2" charset="2"/>
              <a:buChar char=""/>
              <a:defRPr/>
            </a:pPr>
            <a:r>
              <a:rPr kumimoji="0" lang="fr-FR" sz="1100" b="1" i="0" u="none" strike="noStrike" kern="1200" cap="none" spc="0" normalizeH="0" baseline="0" noProof="0" dirty="0">
                <a:ln>
                  <a:noFill/>
                </a:ln>
                <a:solidFill>
                  <a:srgbClr val="63BEA7"/>
                </a:solidFill>
                <a:effectLst/>
                <a:highlight>
                  <a:srgbClr val="FFFFFF"/>
                </a:highlight>
                <a:uLnTx/>
                <a:uFillTx/>
                <a:latin typeface="Montserrat" panose="00000500000000000000" pitchFamily="2" charset="0"/>
                <a:ea typeface="Arial" panose="020B0604020202020204" pitchFamily="34" charset="0"/>
              </a:rPr>
              <a:t>Co-pilotage: </a:t>
            </a:r>
            <a:r>
              <a:rPr lang="fr-FR" sz="1100" b="1" dirty="0">
                <a:solidFill>
                  <a:prstClr val="black"/>
                </a:solidFill>
                <a:highlight>
                  <a:srgbClr val="FFFFFF"/>
                </a:highlight>
                <a:latin typeface="Montserrat" panose="00000500000000000000" pitchFamily="2" charset="0"/>
                <a:ea typeface="Arial" panose="020B0604020202020204" pitchFamily="34" charset="0"/>
              </a:rPr>
              <a:t>Véronique GROSDEMANGE </a:t>
            </a:r>
            <a:r>
              <a:rPr kumimoji="0" lang="fr-FR" sz="1100" b="1" i="0" u="none" strike="noStrike" kern="1200" cap="none" spc="0" normalizeH="0" baseline="0" noProof="0" dirty="0">
                <a:ln>
                  <a:noFill/>
                </a:ln>
                <a:solidFill>
                  <a:srgbClr val="63BEA7"/>
                </a:solidFill>
                <a:effectLst/>
                <a:highlight>
                  <a:srgbClr val="FFFFFF"/>
                </a:highlight>
                <a:uLnTx/>
                <a:uFillTx/>
                <a:latin typeface="Montserrat" panose="00000500000000000000" pitchFamily="2" charset="0"/>
                <a:ea typeface="Arial" panose="020B0604020202020204" pitchFamily="34" charset="0"/>
              </a:rPr>
              <a:t>CIO Est 1 </a:t>
            </a:r>
            <a:r>
              <a:rPr kumimoji="0" lang="fr-FR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highlight>
                  <a:srgbClr val="FFFFFF"/>
                </a:highlight>
                <a:uLnTx/>
                <a:uFillTx/>
                <a:latin typeface="Montserrat" panose="00000500000000000000" pitchFamily="2" charset="0"/>
                <a:ea typeface="Arial" panose="020B0604020202020204" pitchFamily="34" charset="0"/>
              </a:rPr>
              <a:t>(10</a:t>
            </a:r>
            <a:r>
              <a:rPr kumimoji="0" lang="fr-FR" sz="1100" b="0" i="0" u="none" strike="noStrike" kern="12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highlight>
                  <a:srgbClr val="FFFFFF"/>
                </a:highlight>
                <a:uLnTx/>
                <a:uFillTx/>
                <a:latin typeface="Montserrat" panose="00000500000000000000" pitchFamily="2" charset="0"/>
                <a:ea typeface="Arial" panose="020B0604020202020204" pitchFamily="34" charset="0"/>
              </a:rPr>
              <a:t>ème</a:t>
            </a:r>
            <a:r>
              <a:rPr kumimoji="0" lang="fr-FR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highlight>
                  <a:srgbClr val="FFFFFF"/>
                </a:highlight>
                <a:uLnTx/>
                <a:uFillTx/>
                <a:latin typeface="Montserrat" panose="00000500000000000000" pitchFamily="2" charset="0"/>
                <a:ea typeface="Arial" panose="020B0604020202020204" pitchFamily="34" charset="0"/>
              </a:rPr>
              <a:t>) / </a:t>
            </a:r>
            <a:r>
              <a:rPr kumimoji="0" lang="fr-FR" sz="1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highlight>
                  <a:srgbClr val="FFFFFF"/>
                </a:highlight>
                <a:uLnTx/>
                <a:uFillTx/>
                <a:latin typeface="Montserrat" panose="00000500000000000000" pitchFamily="2" charset="0"/>
                <a:ea typeface="Arial" panose="020B0604020202020204" pitchFamily="34" charset="0"/>
              </a:rPr>
              <a:t>Nora HOUBAN </a:t>
            </a:r>
            <a:r>
              <a:rPr lang="fr-FR" sz="1100" b="1" dirty="0">
                <a:solidFill>
                  <a:srgbClr val="63BEA7"/>
                </a:solidFill>
                <a:highlight>
                  <a:srgbClr val="FFFFFF"/>
                </a:highlight>
                <a:latin typeface="Montserrat" panose="00000500000000000000" pitchFamily="2" charset="0"/>
              </a:rPr>
              <a:t>Mission locale </a:t>
            </a:r>
          </a:p>
          <a:p>
            <a:pPr marL="171450" lvl="0" indent="-171450" defTabSz="914400">
              <a:lnSpc>
                <a:spcPct val="115000"/>
              </a:lnSpc>
              <a:buFont typeface="Wingdings" panose="05000000000000000000" pitchFamily="2" charset="2"/>
              <a:buChar char=""/>
              <a:defRPr/>
            </a:pPr>
            <a:r>
              <a:rPr lang="fr-FR" sz="1100" b="1" dirty="0">
                <a:solidFill>
                  <a:srgbClr val="63BEA7"/>
                </a:solidFill>
                <a:highlight>
                  <a:srgbClr val="FFFFFF"/>
                </a:highlight>
                <a:latin typeface="Montserrat" panose="00000500000000000000" pitchFamily="2" charset="0"/>
              </a:rPr>
              <a:t>CIEJ </a:t>
            </a:r>
            <a:r>
              <a:rPr lang="fr-FR" sz="1100" b="1" dirty="0" smtClean="0">
                <a:solidFill>
                  <a:srgbClr val="63BEA7"/>
                </a:solidFill>
                <a:highlight>
                  <a:srgbClr val="FFFFFF"/>
                </a:highlight>
                <a:latin typeface="Montserrat" panose="00000500000000000000" pitchFamily="2" charset="0"/>
              </a:rPr>
              <a:t>: </a:t>
            </a:r>
            <a:r>
              <a:rPr lang="fr-FR" sz="1100" b="1" dirty="0">
                <a:highlight>
                  <a:srgbClr val="FFFFFF"/>
                </a:highlight>
                <a:latin typeface="Montserrat" panose="00000500000000000000" pitchFamily="2" charset="0"/>
              </a:rPr>
              <a:t>Claire CORBIERE </a:t>
            </a:r>
            <a:endParaRPr lang="fr-FR" sz="1100" b="1" dirty="0">
              <a:highlight>
                <a:srgbClr val="FFFFFF"/>
              </a:highlight>
              <a:latin typeface="Montserrat" panose="00000500000000000000" pitchFamily="2" charset="0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"/>
              <a:tabLst/>
              <a:defRPr/>
            </a:pPr>
            <a:r>
              <a:rPr lang="fr-FR" sz="1100" b="1" dirty="0">
                <a:solidFill>
                  <a:srgbClr val="63BEA7"/>
                </a:solidFill>
                <a:highlight>
                  <a:srgbClr val="FFFFFF"/>
                </a:highlight>
                <a:latin typeface="Montserrat" panose="00000500000000000000" pitchFamily="2" charset="0"/>
                <a:ea typeface="Arial" panose="020B0604020202020204" pitchFamily="34" charset="0"/>
              </a:rPr>
              <a:t>MLDS: </a:t>
            </a:r>
            <a:r>
              <a:rPr lang="fr-FR" sz="1100" b="1" dirty="0">
                <a:solidFill>
                  <a:prstClr val="black"/>
                </a:solidFill>
                <a:highlight>
                  <a:srgbClr val="FFFFFF"/>
                </a:highlight>
                <a:latin typeface="Montserrat" panose="00000500000000000000" pitchFamily="2" charset="0"/>
                <a:ea typeface="Arial" panose="020B0604020202020204" pitchFamily="34" charset="0"/>
              </a:rPr>
              <a:t>V. BEAUREGARD / S. MESPOULEDE</a:t>
            </a:r>
            <a:endParaRPr kumimoji="0" lang="fr-FR" sz="11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highlight>
                <a:srgbClr val="FFFFFF"/>
              </a:highlight>
              <a:uLnTx/>
              <a:uFillTx/>
              <a:latin typeface="Montserrat" panose="00000500000000000000" pitchFamily="2" charset="0"/>
              <a:ea typeface="Arial" panose="020B0604020202020204" pitchFamily="34" charset="0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"/>
              <a:tabLst/>
              <a:defRPr/>
            </a:pPr>
            <a:r>
              <a:rPr kumimoji="0" lang="fr-FR" sz="1100" b="1" i="0" u="none" strike="noStrike" kern="1200" cap="none" spc="0" normalizeH="0" baseline="0" noProof="0" dirty="0" smtClean="0">
                <a:ln>
                  <a:noFill/>
                </a:ln>
                <a:solidFill>
                  <a:srgbClr val="63BEA7"/>
                </a:solidFill>
                <a:effectLst/>
                <a:highlight>
                  <a:srgbClr val="FFFFFF"/>
                </a:highlight>
                <a:uLnTx/>
                <a:uFillTx/>
                <a:latin typeface="Montserrat" panose="00000500000000000000" pitchFamily="2" charset="0"/>
                <a:ea typeface="Arial" panose="020B0604020202020204" pitchFamily="34" charset="0"/>
                <a:sym typeface="Wingdings" panose="05000000000000000000" pitchFamily="2" charset="2"/>
              </a:rPr>
              <a:t>Sites </a:t>
            </a:r>
            <a:r>
              <a:rPr kumimoji="0" lang="fr-FR" sz="1100" b="1" i="0" u="none" strike="noStrike" kern="1200" cap="none" spc="0" normalizeH="0" baseline="0" noProof="0" dirty="0">
                <a:ln>
                  <a:noFill/>
                </a:ln>
                <a:solidFill>
                  <a:srgbClr val="63BEA7"/>
                </a:solidFill>
                <a:effectLst/>
                <a:highlight>
                  <a:srgbClr val="FFFFFF"/>
                </a:highlight>
                <a:uLnTx/>
                <a:uFillTx/>
                <a:latin typeface="Montserrat" panose="00000500000000000000" pitchFamily="2" charset="0"/>
                <a:ea typeface="Arial" panose="020B0604020202020204" pitchFamily="34" charset="0"/>
              </a:rPr>
              <a:t>Centre et Soleil</a:t>
            </a:r>
            <a:r>
              <a:rPr kumimoji="0" lang="fr-FR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highlight>
                  <a:srgbClr val="FFFFFF"/>
                </a:highlight>
                <a:uLnTx/>
                <a:uFillTx/>
                <a:latin typeface="Montserrat" panose="00000500000000000000" pitchFamily="2" charset="0"/>
                <a:ea typeface="Arial" panose="020B0604020202020204" pitchFamily="34" charset="0"/>
              </a:rPr>
              <a:t>: </a:t>
            </a:r>
            <a:endParaRPr kumimoji="0" lang="fr-FR" sz="11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highlight>
                <a:srgbClr val="FFFFFF"/>
              </a:highlight>
              <a:uLnTx/>
              <a:uFillTx/>
              <a:latin typeface="Montserrat" panose="00000500000000000000" pitchFamily="2" charset="0"/>
              <a:ea typeface="Arial" panose="020B0604020202020204" pitchFamily="34" charset="0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"/>
              <a:tabLst/>
              <a:defRPr/>
            </a:pPr>
            <a:r>
              <a:rPr kumimoji="0" lang="fr-FR" sz="1100" b="1" i="0" u="none" strike="noStrike" kern="1200" cap="none" spc="0" normalizeH="0" baseline="0" noProof="0" dirty="0" smtClean="0">
                <a:ln>
                  <a:noFill/>
                </a:ln>
                <a:solidFill>
                  <a:srgbClr val="63BEA7"/>
                </a:solidFill>
                <a:effectLst/>
                <a:highlight>
                  <a:srgbClr val="FFFFFF"/>
                </a:highlight>
                <a:uLnTx/>
                <a:uFillTx/>
                <a:latin typeface="Montserrat" panose="00000500000000000000" pitchFamily="2" charset="0"/>
                <a:ea typeface="Arial" panose="020B0604020202020204" pitchFamily="34" charset="0"/>
              </a:rPr>
              <a:t>PJJ</a:t>
            </a:r>
            <a:r>
              <a:rPr kumimoji="0" lang="fr-FR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highlight>
                  <a:srgbClr val="FFFFFF"/>
                </a:highlight>
                <a:uLnTx/>
                <a:uFillTx/>
                <a:latin typeface="Montserrat" panose="00000500000000000000" pitchFamily="2" charset="0"/>
                <a:ea typeface="Arial" panose="020B0604020202020204" pitchFamily="34" charset="0"/>
              </a:rPr>
              <a:t>: STEMO Nord, Sud et Centre: </a:t>
            </a:r>
            <a:r>
              <a:rPr kumimoji="0" lang="fr-FR" sz="1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anose="00000500000000000000" pitchFamily="2" charset="0"/>
                <a:ea typeface="Arial" panose="020B0604020202020204" pitchFamily="34" charset="0"/>
              </a:rPr>
              <a:t>Aude </a:t>
            </a:r>
            <a:r>
              <a:rPr kumimoji="0" lang="fr-FR" sz="11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anose="00000500000000000000" pitchFamily="2" charset="0"/>
                <a:ea typeface="Arial" panose="020B0604020202020204" pitchFamily="34" charset="0"/>
              </a:rPr>
              <a:t>VALEMBOIS,</a:t>
            </a:r>
            <a:r>
              <a:rPr kumimoji="0" lang="fr-FR" sz="1100" b="1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anose="00000500000000000000" pitchFamily="2" charset="0"/>
                <a:ea typeface="Arial" panose="020B0604020202020204" pitchFamily="34" charset="0"/>
              </a:rPr>
              <a:t> Melissa </a:t>
            </a:r>
            <a:r>
              <a:rPr kumimoji="0" lang="fr-FR" sz="1100" b="1" i="0" u="none" strike="noStrike" kern="1200" cap="none" spc="0" normalizeH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anose="00000500000000000000" pitchFamily="2" charset="0"/>
                <a:ea typeface="Arial" panose="020B0604020202020204" pitchFamily="34" charset="0"/>
              </a:rPr>
              <a:t>GHEMMOUR, Ousmane </a:t>
            </a:r>
            <a:r>
              <a:rPr kumimoji="0" lang="fr-FR" sz="1100" b="1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anose="00000500000000000000" pitchFamily="2" charset="0"/>
                <a:ea typeface="Arial" panose="020B0604020202020204" pitchFamily="34" charset="0"/>
              </a:rPr>
              <a:t>LOPPY et Lila Lou REYNAL</a:t>
            </a:r>
          </a:p>
          <a:p>
            <a:pPr lvl="0" defTabSz="914400">
              <a:lnSpc>
                <a:spcPct val="115000"/>
              </a:lnSpc>
              <a:defRPr/>
            </a:pPr>
            <a:r>
              <a:rPr lang="fr-FR" sz="1100" b="1" dirty="0">
                <a:solidFill>
                  <a:srgbClr val="63BEA7"/>
                </a:solidFill>
                <a:highlight>
                  <a:srgbClr val="FFFFFF"/>
                </a:highlight>
                <a:latin typeface="Montserrat" panose="00000500000000000000" pitchFamily="2" charset="0"/>
                <a:ea typeface="Arial" panose="020B0604020202020204" pitchFamily="34" charset="0"/>
                <a:sym typeface="Wingdings" panose="05000000000000000000" pitchFamily="2" charset="2"/>
              </a:rPr>
              <a:t>  CIO près le tribunal </a:t>
            </a:r>
            <a:r>
              <a:rPr lang="fr-FR" sz="1100" b="1" dirty="0" smtClean="0">
                <a:solidFill>
                  <a:srgbClr val="63BEA7"/>
                </a:solidFill>
                <a:highlight>
                  <a:srgbClr val="FFFFFF"/>
                </a:highlight>
                <a:latin typeface="Montserrat" panose="00000500000000000000" pitchFamily="2" charset="0"/>
                <a:ea typeface="Arial" panose="020B0604020202020204" pitchFamily="34" charset="0"/>
                <a:sym typeface="Wingdings" panose="05000000000000000000" pitchFamily="2" charset="2"/>
              </a:rPr>
              <a:t>: </a:t>
            </a:r>
            <a:r>
              <a:rPr lang="fr-FR" sz="1100" b="1" dirty="0" smtClean="0">
                <a:highlight>
                  <a:srgbClr val="FFFFFF"/>
                </a:highlight>
                <a:latin typeface="Montserrat" panose="00000500000000000000" pitchFamily="2" charset="0"/>
                <a:ea typeface="Arial" panose="020B0604020202020204" pitchFamily="34" charset="0"/>
                <a:sym typeface="Wingdings" panose="05000000000000000000" pitchFamily="2" charset="2"/>
              </a:rPr>
              <a:t>Marie PERRIN</a:t>
            </a:r>
            <a:endParaRPr kumimoji="0" lang="fr-FR" sz="1100" b="0" i="0" u="none" strike="noStrike" kern="1200" cap="none" spc="0" normalizeH="0" baseline="0" noProof="0" dirty="0">
              <a:ln>
                <a:noFill/>
              </a:ln>
              <a:effectLst/>
              <a:highlight>
                <a:srgbClr val="FFFFFF"/>
              </a:highlight>
              <a:uLnTx/>
              <a:uFillTx/>
              <a:latin typeface="Montserrat" panose="00000500000000000000" pitchFamily="2" charset="0"/>
              <a:ea typeface="Arial" panose="020B0604020202020204" pitchFamily="34" charset="0"/>
            </a:endParaRPr>
          </a:p>
          <a:p>
            <a:pPr marR="0" lvl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fr-FR" sz="1467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Arial" panose="020B0604020202020204" pitchFamily="34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751047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ouleurs MLP">
      <a:dk1>
        <a:sysClr val="windowText" lastClr="000000"/>
      </a:dk1>
      <a:lt1>
        <a:sysClr val="window" lastClr="FFFFFF"/>
      </a:lt1>
      <a:dk2>
        <a:srgbClr val="E52329"/>
      </a:dk2>
      <a:lt2>
        <a:srgbClr val="E7E6E6"/>
      </a:lt2>
      <a:accent1>
        <a:srgbClr val="E52329"/>
      </a:accent1>
      <a:accent2>
        <a:srgbClr val="EE7049"/>
      </a:accent2>
      <a:accent3>
        <a:srgbClr val="FDC757"/>
      </a:accent3>
      <a:accent4>
        <a:srgbClr val="62A068"/>
      </a:accent4>
      <a:accent5>
        <a:srgbClr val="00849F"/>
      </a:accent5>
      <a:accent6>
        <a:srgbClr val="7C70B1"/>
      </a:accent6>
      <a:hlink>
        <a:srgbClr val="1C369C"/>
      </a:hlink>
      <a:folHlink>
        <a:srgbClr val="63BEA7"/>
      </a:folHlink>
    </a:clrScheme>
    <a:fontScheme name="Titre MLP">
      <a:majorFont>
        <a:latin typeface="Montserrat"/>
        <a:ea typeface=""/>
        <a:cs typeface=""/>
      </a:majorFont>
      <a:minorFont>
        <a:latin typeface="Montserrat"/>
        <a:ea typeface=""/>
        <a:cs typeface="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AE6F2518-B084-4896-AF52-66CC2144AA26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77181</TotalTime>
  <Words>329</Words>
  <Application>Microsoft Office PowerPoint</Application>
  <PresentationFormat>Grand écran</PresentationFormat>
  <Paragraphs>46</Paragraphs>
  <Slides>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7" baseType="lpstr">
      <vt:lpstr>Arial</vt:lpstr>
      <vt:lpstr>Calibri</vt:lpstr>
      <vt:lpstr>Intro </vt:lpstr>
      <vt:lpstr>Montserrat</vt:lpstr>
      <vt:lpstr>Wingdings</vt:lpstr>
      <vt:lpstr>Office Theme</vt:lpstr>
      <vt:lpstr>le découpage des psad parisiennes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Titre de votre présentation</dc:title>
  <dc:creator>Juliette BASSINE</dc:creator>
  <cp:lastModifiedBy>Hanni Leila</cp:lastModifiedBy>
  <cp:revision>126</cp:revision>
  <cp:lastPrinted>2023-05-10T12:29:34Z</cp:lastPrinted>
  <dcterms:created xsi:type="dcterms:W3CDTF">2021-07-13T14:32:09Z</dcterms:created>
  <dcterms:modified xsi:type="dcterms:W3CDTF">2025-12-04T16:40:28Z</dcterms:modified>
</cp:coreProperties>
</file>