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7122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837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526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4441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1061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9509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4267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03509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115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8244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8024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7DC5-99A1-4A1B-B49C-3E575B17B3DB}" type="datetimeFigureOut">
              <a:rPr lang="fr-FR" smtClean="0"/>
              <a:pPr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6302A-82A6-4489-A799-4878F4DA51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6440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		Persévérance scolaire – Mon Avenir, </a:t>
            </a:r>
            <a:br>
              <a:rPr lang="fr-FR" dirty="0" smtClean="0"/>
            </a:br>
            <a:r>
              <a:rPr lang="fr-FR" dirty="0" smtClean="0"/>
              <a:t>Ma 		Bataille </a:t>
            </a:r>
            <a:br>
              <a:rPr lang="fr-FR" dirty="0" smtClean="0"/>
            </a:br>
            <a:r>
              <a:rPr lang="fr-FR" dirty="0"/>
              <a:t>	</a:t>
            </a:r>
            <a:r>
              <a:rPr lang="fr-FR" dirty="0" smtClean="0"/>
              <a:t>		Collège Aimé Césaire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Besoins : </a:t>
            </a:r>
            <a:r>
              <a:rPr lang="fr-FR" sz="2000" dirty="0" smtClean="0"/>
              <a:t>Redonner de la saveur aux savoirs. Raccrocher des élèves en risque de décrochage à travers les CPS et le projet personnel/professionnel</a:t>
            </a:r>
            <a:endParaRPr lang="fr-FR" dirty="0" smtClean="0"/>
          </a:p>
          <a:p>
            <a:r>
              <a:rPr lang="fr-FR" dirty="0" smtClean="0"/>
              <a:t>Objectifs </a:t>
            </a:r>
            <a:r>
              <a:rPr lang="fr-FR" dirty="0" smtClean="0"/>
              <a:t>: </a:t>
            </a:r>
            <a:r>
              <a:rPr lang="fr-FR" sz="1800" dirty="0" smtClean="0"/>
              <a:t>Développement </a:t>
            </a:r>
            <a:r>
              <a:rPr lang="fr-FR" sz="1800" dirty="0" smtClean="0"/>
              <a:t>des compétences psychosociales à travers la connaissance de soi, des activités de cohésion, l’expression orale et corporelle. </a:t>
            </a:r>
            <a:r>
              <a:rPr lang="fr-FR" sz="1800" dirty="0" smtClean="0"/>
              <a:t> </a:t>
            </a:r>
            <a:r>
              <a:rPr lang="fr-FR" sz="1800" dirty="0" smtClean="0"/>
              <a:t>Acquisition des compétences du socle commun de cycle 4 par le biais de la </a:t>
            </a:r>
            <a:r>
              <a:rPr lang="fr-FR" sz="1800" dirty="0" err="1" smtClean="0"/>
              <a:t>remédiation</a:t>
            </a:r>
            <a:r>
              <a:rPr lang="fr-FR" sz="1800" dirty="0" smtClean="0"/>
              <a:t> et des activités proposées </a:t>
            </a:r>
            <a:r>
              <a:rPr lang="fr-FR" sz="1800" dirty="0" smtClean="0"/>
              <a:t>s’incluant dans le cadre des </a:t>
            </a:r>
            <a:r>
              <a:rPr lang="fr-FR" sz="1800" dirty="0" smtClean="0"/>
              <a:t>parcours éducatifs. </a:t>
            </a:r>
            <a:r>
              <a:rPr lang="fr-FR" sz="1800" dirty="0" smtClean="0"/>
              <a:t>Découverte du monde professionnel.</a:t>
            </a:r>
            <a:endParaRPr lang="fr-FR" sz="1800" dirty="0" smtClean="0"/>
          </a:p>
          <a:p>
            <a:r>
              <a:rPr lang="fr-FR" dirty="0" smtClean="0"/>
              <a:t>Elèves ciblés et effectif </a:t>
            </a:r>
            <a:r>
              <a:rPr lang="fr-FR" dirty="0" smtClean="0"/>
              <a:t>concerné : </a:t>
            </a:r>
            <a:r>
              <a:rPr lang="fr-FR" sz="2000" dirty="0" smtClean="0"/>
              <a:t>3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- une dizaine </a:t>
            </a:r>
            <a:endParaRPr lang="fr-FR" dirty="0" smtClean="0"/>
          </a:p>
          <a:p>
            <a:r>
              <a:rPr lang="fr-FR" dirty="0" smtClean="0"/>
              <a:t>Plan </a:t>
            </a:r>
            <a:r>
              <a:rPr lang="fr-FR" dirty="0" smtClean="0"/>
              <a:t>d’action : </a:t>
            </a:r>
            <a:r>
              <a:rPr lang="fr-FR" sz="2000" dirty="0" smtClean="0"/>
              <a:t>aide aux devoirs et préparation au DNB,  tutorat, découverte du mond</a:t>
            </a:r>
            <a:r>
              <a:rPr lang="fr-FR" sz="2000" dirty="0" smtClean="0"/>
              <a:t>e professionnel, déconstruction des stéréotypes et déterminismes</a:t>
            </a:r>
            <a:endParaRPr lang="fr-FR" dirty="0" smtClean="0"/>
          </a:p>
          <a:p>
            <a:r>
              <a:rPr lang="fr-FR" dirty="0" smtClean="0"/>
              <a:t>Partenaires </a:t>
            </a:r>
            <a:r>
              <a:rPr lang="fr-FR" dirty="0" smtClean="0"/>
              <a:t>interne : </a:t>
            </a:r>
            <a:r>
              <a:rPr lang="fr-FR" sz="2000" dirty="0" smtClean="0"/>
              <a:t>enseignants des matières présentées au DNB, CPE, APS, Psy-En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70" y="365125"/>
            <a:ext cx="1009650" cy="1056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739943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127</Words>
  <Application>Microsoft Office PowerPoint</Application>
  <PresentationFormat>Personnalisé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  Persévérance scolaire – Mon Avenir,  Ma   Bataille     Collège Aimé Césaire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Persévérance scolaire – action….    Collège/lycée…..</dc:title>
  <dc:creator>Anne Gascher</dc:creator>
  <cp:lastModifiedBy>cpe1</cp:lastModifiedBy>
  <cp:revision>3</cp:revision>
  <dcterms:created xsi:type="dcterms:W3CDTF">2024-12-10T18:02:19Z</dcterms:created>
  <dcterms:modified xsi:type="dcterms:W3CDTF">2025-01-15T08:32:26Z</dcterms:modified>
</cp:coreProperties>
</file>