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E950D1-536A-41CB-A38F-606959310A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0C6B8D-D85A-4B33-BD5C-CE2180BAF957}">
      <dgm:prSet phldrT="[Texte]"/>
      <dgm:spPr/>
      <dgm:t>
        <a:bodyPr/>
        <a:lstStyle/>
        <a:p>
          <a:r>
            <a:rPr lang="fr-FR" dirty="0"/>
            <a:t>Atelier de gestion des émotions</a:t>
          </a:r>
        </a:p>
      </dgm:t>
    </dgm:pt>
    <dgm:pt modelId="{516D42D3-E89F-4B69-AEFF-DA211A62DA16}" type="parTrans" cxnId="{C4D2E40D-CBE9-46E7-93AB-CB78725E5A72}">
      <dgm:prSet/>
      <dgm:spPr/>
      <dgm:t>
        <a:bodyPr/>
        <a:lstStyle/>
        <a:p>
          <a:endParaRPr lang="fr-FR"/>
        </a:p>
      </dgm:t>
    </dgm:pt>
    <dgm:pt modelId="{44C7B954-84A2-4300-8A8D-74AB1F284CA5}" type="sibTrans" cxnId="{C4D2E40D-CBE9-46E7-93AB-CB78725E5A72}">
      <dgm:prSet/>
      <dgm:spPr/>
      <dgm:t>
        <a:bodyPr/>
        <a:lstStyle/>
        <a:p>
          <a:endParaRPr lang="fr-FR"/>
        </a:p>
      </dgm:t>
    </dgm:pt>
    <dgm:pt modelId="{DA45FF5D-47EB-43C2-86DC-39FAF60BB768}">
      <dgm:prSet phldrT="[Texte]"/>
      <dgm:spPr/>
      <dgm:t>
        <a:bodyPr/>
        <a:lstStyle/>
        <a:p>
          <a:r>
            <a:rPr lang="fr-FR" dirty="0"/>
            <a:t>Coaching scolaire</a:t>
          </a:r>
        </a:p>
      </dgm:t>
    </dgm:pt>
    <dgm:pt modelId="{39012748-AA39-4315-8916-0F9D82979E62}" type="parTrans" cxnId="{BD94055D-6859-4FD1-8C60-371B04FFD6FC}">
      <dgm:prSet/>
      <dgm:spPr/>
      <dgm:t>
        <a:bodyPr/>
        <a:lstStyle/>
        <a:p>
          <a:endParaRPr lang="fr-FR"/>
        </a:p>
      </dgm:t>
    </dgm:pt>
    <dgm:pt modelId="{4B1249F2-D90A-4C25-91F2-9B3812D37BBF}" type="sibTrans" cxnId="{BD94055D-6859-4FD1-8C60-371B04FFD6FC}">
      <dgm:prSet/>
      <dgm:spPr/>
      <dgm:t>
        <a:bodyPr/>
        <a:lstStyle/>
        <a:p>
          <a:endParaRPr lang="fr-FR"/>
        </a:p>
      </dgm:t>
    </dgm:pt>
    <dgm:pt modelId="{142C2F03-32D6-4FB6-9BF4-648AF1E931BD}">
      <dgm:prSet phldrT="[Texte]"/>
      <dgm:spPr/>
      <dgm:t>
        <a:bodyPr/>
        <a:lstStyle/>
        <a:p>
          <a:r>
            <a:rPr lang="fr-FR" dirty="0"/>
            <a:t>Projet sports et sciences</a:t>
          </a:r>
        </a:p>
      </dgm:t>
    </dgm:pt>
    <dgm:pt modelId="{9B6FFE3B-284A-4083-B2BF-07DE6777CF65}" type="parTrans" cxnId="{BE57EFB0-2BBC-4D4D-B6C2-0BB3B3C6DD8B}">
      <dgm:prSet/>
      <dgm:spPr/>
      <dgm:t>
        <a:bodyPr/>
        <a:lstStyle/>
        <a:p>
          <a:endParaRPr lang="fr-FR"/>
        </a:p>
      </dgm:t>
    </dgm:pt>
    <dgm:pt modelId="{BBFC8E4C-ABD6-4DE4-BCCD-1C72E15D08CA}" type="sibTrans" cxnId="{BE57EFB0-2BBC-4D4D-B6C2-0BB3B3C6DD8B}">
      <dgm:prSet/>
      <dgm:spPr/>
      <dgm:t>
        <a:bodyPr/>
        <a:lstStyle/>
        <a:p>
          <a:endParaRPr lang="fr-FR"/>
        </a:p>
      </dgm:t>
    </dgm:pt>
    <dgm:pt modelId="{1A2DF0DA-DE47-4D37-8E5D-292BE642C6E6}">
      <dgm:prSet phldrT="[Texte]"/>
      <dgm:spPr/>
      <dgm:t>
        <a:bodyPr/>
        <a:lstStyle/>
        <a:p>
          <a:r>
            <a:rPr lang="fr-FR" dirty="0"/>
            <a:t>En mode carrière</a:t>
          </a:r>
        </a:p>
      </dgm:t>
    </dgm:pt>
    <dgm:pt modelId="{9D0A576F-56A0-41DE-BF7E-4E6665BD7A67}" type="parTrans" cxnId="{CBE2A3AD-1853-41FA-AA9A-0471C197E62D}">
      <dgm:prSet/>
      <dgm:spPr/>
      <dgm:t>
        <a:bodyPr/>
        <a:lstStyle/>
        <a:p>
          <a:endParaRPr lang="fr-FR"/>
        </a:p>
      </dgm:t>
    </dgm:pt>
    <dgm:pt modelId="{FE87498F-7E18-410B-A5CD-6A732E59494B}" type="sibTrans" cxnId="{CBE2A3AD-1853-41FA-AA9A-0471C197E62D}">
      <dgm:prSet/>
      <dgm:spPr/>
      <dgm:t>
        <a:bodyPr/>
        <a:lstStyle/>
        <a:p>
          <a:endParaRPr lang="fr-FR"/>
        </a:p>
      </dgm:t>
    </dgm:pt>
    <dgm:pt modelId="{0356C38B-9013-45D6-A6A1-93F0C7A332DE}">
      <dgm:prSet phldrT="[Texte]"/>
      <dgm:spPr/>
      <dgm:t>
        <a:bodyPr/>
        <a:lstStyle/>
        <a:p>
          <a:r>
            <a:rPr lang="fr-FR" dirty="0"/>
            <a:t>Ateliers numériques</a:t>
          </a:r>
        </a:p>
      </dgm:t>
    </dgm:pt>
    <dgm:pt modelId="{84ED5C99-B0D3-428A-9AD2-CA01E97B9555}" type="parTrans" cxnId="{1A2E84C5-FEA3-4E59-932C-C2B890FE6047}">
      <dgm:prSet/>
      <dgm:spPr/>
      <dgm:t>
        <a:bodyPr/>
        <a:lstStyle/>
        <a:p>
          <a:endParaRPr lang="fr-FR"/>
        </a:p>
      </dgm:t>
    </dgm:pt>
    <dgm:pt modelId="{CBC1E1F5-B025-4309-BDB4-AD03E3562A7C}" type="sibTrans" cxnId="{1A2E84C5-FEA3-4E59-932C-C2B890FE6047}">
      <dgm:prSet/>
      <dgm:spPr/>
      <dgm:t>
        <a:bodyPr/>
        <a:lstStyle/>
        <a:p>
          <a:endParaRPr lang="fr-FR"/>
        </a:p>
      </dgm:t>
    </dgm:pt>
    <dgm:pt modelId="{FFE7E94F-B874-4D38-BE7E-B176FCB342E2}">
      <dgm:prSet phldrT="[Texte]"/>
      <dgm:spPr/>
      <dgm:t>
        <a:bodyPr/>
        <a:lstStyle/>
        <a:p>
          <a:r>
            <a:rPr lang="fr-FR" dirty="0"/>
            <a:t>Découverte des métiers</a:t>
          </a:r>
        </a:p>
      </dgm:t>
    </dgm:pt>
    <dgm:pt modelId="{BFD68D33-42B5-457B-B5D8-8AC665642972}" type="parTrans" cxnId="{7CD38133-2367-4008-8983-A696EF35DBE2}">
      <dgm:prSet/>
      <dgm:spPr/>
      <dgm:t>
        <a:bodyPr/>
        <a:lstStyle/>
        <a:p>
          <a:endParaRPr lang="fr-FR"/>
        </a:p>
      </dgm:t>
    </dgm:pt>
    <dgm:pt modelId="{346C427B-2BCC-4BAD-90E5-998AE9F185EF}" type="sibTrans" cxnId="{7CD38133-2367-4008-8983-A696EF35DBE2}">
      <dgm:prSet/>
      <dgm:spPr/>
      <dgm:t>
        <a:bodyPr/>
        <a:lstStyle/>
        <a:p>
          <a:endParaRPr lang="fr-FR"/>
        </a:p>
      </dgm:t>
    </dgm:pt>
    <dgm:pt modelId="{BFEC9C18-ABF0-4C12-9776-28A51FDBC211}" type="pres">
      <dgm:prSet presAssocID="{24E950D1-536A-41CB-A38F-606959310A17}" presName="diagram" presStyleCnt="0">
        <dgm:presLayoutVars>
          <dgm:dir/>
          <dgm:resizeHandles val="exact"/>
        </dgm:presLayoutVars>
      </dgm:prSet>
      <dgm:spPr/>
    </dgm:pt>
    <dgm:pt modelId="{23F7C69F-D370-4247-BD96-B33D6A77EF33}" type="pres">
      <dgm:prSet presAssocID="{780C6B8D-D85A-4B33-BD5C-CE2180BAF957}" presName="node" presStyleLbl="node1" presStyleIdx="0" presStyleCnt="6">
        <dgm:presLayoutVars>
          <dgm:bulletEnabled val="1"/>
        </dgm:presLayoutVars>
      </dgm:prSet>
      <dgm:spPr/>
    </dgm:pt>
    <dgm:pt modelId="{10D37402-E845-46D5-A8E0-72A017506634}" type="pres">
      <dgm:prSet presAssocID="{44C7B954-84A2-4300-8A8D-74AB1F284CA5}" presName="sibTrans" presStyleCnt="0"/>
      <dgm:spPr/>
    </dgm:pt>
    <dgm:pt modelId="{C23145DB-581A-41EC-A0E9-AEF3CEAD689D}" type="pres">
      <dgm:prSet presAssocID="{DA45FF5D-47EB-43C2-86DC-39FAF60BB768}" presName="node" presStyleLbl="node1" presStyleIdx="1" presStyleCnt="6">
        <dgm:presLayoutVars>
          <dgm:bulletEnabled val="1"/>
        </dgm:presLayoutVars>
      </dgm:prSet>
      <dgm:spPr/>
    </dgm:pt>
    <dgm:pt modelId="{72D5D203-25B9-440D-A875-A96413A6B82F}" type="pres">
      <dgm:prSet presAssocID="{4B1249F2-D90A-4C25-91F2-9B3812D37BBF}" presName="sibTrans" presStyleCnt="0"/>
      <dgm:spPr/>
    </dgm:pt>
    <dgm:pt modelId="{4813983A-8D40-4F7A-9D74-334DEAABB4FE}" type="pres">
      <dgm:prSet presAssocID="{142C2F03-32D6-4FB6-9BF4-648AF1E931BD}" presName="node" presStyleLbl="node1" presStyleIdx="2" presStyleCnt="6">
        <dgm:presLayoutVars>
          <dgm:bulletEnabled val="1"/>
        </dgm:presLayoutVars>
      </dgm:prSet>
      <dgm:spPr/>
    </dgm:pt>
    <dgm:pt modelId="{FC39B230-73C8-47C7-AA3F-23E94EBB3857}" type="pres">
      <dgm:prSet presAssocID="{BBFC8E4C-ABD6-4DE4-BCCD-1C72E15D08CA}" presName="sibTrans" presStyleCnt="0"/>
      <dgm:spPr/>
    </dgm:pt>
    <dgm:pt modelId="{724ABE2F-528B-42B9-8133-1A537ACA505B}" type="pres">
      <dgm:prSet presAssocID="{1A2DF0DA-DE47-4D37-8E5D-292BE642C6E6}" presName="node" presStyleLbl="node1" presStyleIdx="3" presStyleCnt="6">
        <dgm:presLayoutVars>
          <dgm:bulletEnabled val="1"/>
        </dgm:presLayoutVars>
      </dgm:prSet>
      <dgm:spPr/>
    </dgm:pt>
    <dgm:pt modelId="{CEFAE94B-01B7-4941-AB5F-0170EF105B81}" type="pres">
      <dgm:prSet presAssocID="{FE87498F-7E18-410B-A5CD-6A732E59494B}" presName="sibTrans" presStyleCnt="0"/>
      <dgm:spPr/>
    </dgm:pt>
    <dgm:pt modelId="{73AE2EAC-E065-4789-8497-15882925F21C}" type="pres">
      <dgm:prSet presAssocID="{0356C38B-9013-45D6-A6A1-93F0C7A332DE}" presName="node" presStyleLbl="node1" presStyleIdx="4" presStyleCnt="6">
        <dgm:presLayoutVars>
          <dgm:bulletEnabled val="1"/>
        </dgm:presLayoutVars>
      </dgm:prSet>
      <dgm:spPr/>
    </dgm:pt>
    <dgm:pt modelId="{DB935D45-C056-4D18-B786-FA20130A9CEB}" type="pres">
      <dgm:prSet presAssocID="{CBC1E1F5-B025-4309-BDB4-AD03E3562A7C}" presName="sibTrans" presStyleCnt="0"/>
      <dgm:spPr/>
    </dgm:pt>
    <dgm:pt modelId="{0C88D82B-214E-4D7C-A818-87EC62AB8BA2}" type="pres">
      <dgm:prSet presAssocID="{FFE7E94F-B874-4D38-BE7E-B176FCB342E2}" presName="node" presStyleLbl="node1" presStyleIdx="5" presStyleCnt="6">
        <dgm:presLayoutVars>
          <dgm:bulletEnabled val="1"/>
        </dgm:presLayoutVars>
      </dgm:prSet>
      <dgm:spPr/>
    </dgm:pt>
  </dgm:ptLst>
  <dgm:cxnLst>
    <dgm:cxn modelId="{C4D2E40D-CBE9-46E7-93AB-CB78725E5A72}" srcId="{24E950D1-536A-41CB-A38F-606959310A17}" destId="{780C6B8D-D85A-4B33-BD5C-CE2180BAF957}" srcOrd="0" destOrd="0" parTransId="{516D42D3-E89F-4B69-AEFF-DA211A62DA16}" sibTransId="{44C7B954-84A2-4300-8A8D-74AB1F284CA5}"/>
    <dgm:cxn modelId="{081DE80E-409F-4104-BF5B-4A3439BBF40C}" type="presOf" srcId="{24E950D1-536A-41CB-A38F-606959310A17}" destId="{BFEC9C18-ABF0-4C12-9776-28A51FDBC211}" srcOrd="0" destOrd="0" presId="urn:microsoft.com/office/officeart/2005/8/layout/default"/>
    <dgm:cxn modelId="{AC490319-BD6D-4D6B-A379-9F43DF8E17B1}" type="presOf" srcId="{142C2F03-32D6-4FB6-9BF4-648AF1E931BD}" destId="{4813983A-8D40-4F7A-9D74-334DEAABB4FE}" srcOrd="0" destOrd="0" presId="urn:microsoft.com/office/officeart/2005/8/layout/default"/>
    <dgm:cxn modelId="{7CD38133-2367-4008-8983-A696EF35DBE2}" srcId="{24E950D1-536A-41CB-A38F-606959310A17}" destId="{FFE7E94F-B874-4D38-BE7E-B176FCB342E2}" srcOrd="5" destOrd="0" parTransId="{BFD68D33-42B5-457B-B5D8-8AC665642972}" sibTransId="{346C427B-2BCC-4BAD-90E5-998AE9F185EF}"/>
    <dgm:cxn modelId="{B7412A35-13CC-4E1A-BF09-2BAD06199812}" type="presOf" srcId="{DA45FF5D-47EB-43C2-86DC-39FAF60BB768}" destId="{C23145DB-581A-41EC-A0E9-AEF3CEAD689D}" srcOrd="0" destOrd="0" presId="urn:microsoft.com/office/officeart/2005/8/layout/default"/>
    <dgm:cxn modelId="{BD94055D-6859-4FD1-8C60-371B04FFD6FC}" srcId="{24E950D1-536A-41CB-A38F-606959310A17}" destId="{DA45FF5D-47EB-43C2-86DC-39FAF60BB768}" srcOrd="1" destOrd="0" parTransId="{39012748-AA39-4315-8916-0F9D82979E62}" sibTransId="{4B1249F2-D90A-4C25-91F2-9B3812D37BBF}"/>
    <dgm:cxn modelId="{E0753F73-899B-421C-86C4-A06234242A7A}" type="presOf" srcId="{0356C38B-9013-45D6-A6A1-93F0C7A332DE}" destId="{73AE2EAC-E065-4789-8497-15882925F21C}" srcOrd="0" destOrd="0" presId="urn:microsoft.com/office/officeart/2005/8/layout/default"/>
    <dgm:cxn modelId="{2104C17C-EA56-4385-93FF-ABA13657C0C4}" type="presOf" srcId="{1A2DF0DA-DE47-4D37-8E5D-292BE642C6E6}" destId="{724ABE2F-528B-42B9-8133-1A537ACA505B}" srcOrd="0" destOrd="0" presId="urn:microsoft.com/office/officeart/2005/8/layout/default"/>
    <dgm:cxn modelId="{A1E59F84-C69D-48D5-B376-25910C3E09D9}" type="presOf" srcId="{FFE7E94F-B874-4D38-BE7E-B176FCB342E2}" destId="{0C88D82B-214E-4D7C-A818-87EC62AB8BA2}" srcOrd="0" destOrd="0" presId="urn:microsoft.com/office/officeart/2005/8/layout/default"/>
    <dgm:cxn modelId="{CBE2A3AD-1853-41FA-AA9A-0471C197E62D}" srcId="{24E950D1-536A-41CB-A38F-606959310A17}" destId="{1A2DF0DA-DE47-4D37-8E5D-292BE642C6E6}" srcOrd="3" destOrd="0" parTransId="{9D0A576F-56A0-41DE-BF7E-4E6665BD7A67}" sibTransId="{FE87498F-7E18-410B-A5CD-6A732E59494B}"/>
    <dgm:cxn modelId="{BE57EFB0-2BBC-4D4D-B6C2-0BB3B3C6DD8B}" srcId="{24E950D1-536A-41CB-A38F-606959310A17}" destId="{142C2F03-32D6-4FB6-9BF4-648AF1E931BD}" srcOrd="2" destOrd="0" parTransId="{9B6FFE3B-284A-4083-B2BF-07DE6777CF65}" sibTransId="{BBFC8E4C-ABD6-4DE4-BCCD-1C72E15D08CA}"/>
    <dgm:cxn modelId="{1A2E84C5-FEA3-4E59-932C-C2B890FE6047}" srcId="{24E950D1-536A-41CB-A38F-606959310A17}" destId="{0356C38B-9013-45D6-A6A1-93F0C7A332DE}" srcOrd="4" destOrd="0" parTransId="{84ED5C99-B0D3-428A-9AD2-CA01E97B9555}" sibTransId="{CBC1E1F5-B025-4309-BDB4-AD03E3562A7C}"/>
    <dgm:cxn modelId="{DF82BDCC-BE6C-436A-9203-CA2A0AD3F099}" type="presOf" srcId="{780C6B8D-D85A-4B33-BD5C-CE2180BAF957}" destId="{23F7C69F-D370-4247-BD96-B33D6A77EF33}" srcOrd="0" destOrd="0" presId="urn:microsoft.com/office/officeart/2005/8/layout/default"/>
    <dgm:cxn modelId="{EE70CD82-5391-4248-9674-D9A0D77C4AC8}" type="presParOf" srcId="{BFEC9C18-ABF0-4C12-9776-28A51FDBC211}" destId="{23F7C69F-D370-4247-BD96-B33D6A77EF33}" srcOrd="0" destOrd="0" presId="urn:microsoft.com/office/officeart/2005/8/layout/default"/>
    <dgm:cxn modelId="{ED02A4EF-0A98-4E31-898D-46336F408AC1}" type="presParOf" srcId="{BFEC9C18-ABF0-4C12-9776-28A51FDBC211}" destId="{10D37402-E845-46D5-A8E0-72A017506634}" srcOrd="1" destOrd="0" presId="urn:microsoft.com/office/officeart/2005/8/layout/default"/>
    <dgm:cxn modelId="{6E6EEF34-31A6-4B2E-9636-17A6D7C7A662}" type="presParOf" srcId="{BFEC9C18-ABF0-4C12-9776-28A51FDBC211}" destId="{C23145DB-581A-41EC-A0E9-AEF3CEAD689D}" srcOrd="2" destOrd="0" presId="urn:microsoft.com/office/officeart/2005/8/layout/default"/>
    <dgm:cxn modelId="{1F552594-B666-4286-BC71-C26FAE4128E1}" type="presParOf" srcId="{BFEC9C18-ABF0-4C12-9776-28A51FDBC211}" destId="{72D5D203-25B9-440D-A875-A96413A6B82F}" srcOrd="3" destOrd="0" presId="urn:microsoft.com/office/officeart/2005/8/layout/default"/>
    <dgm:cxn modelId="{B236857A-1AF0-4EE8-B192-76F4EDFDF076}" type="presParOf" srcId="{BFEC9C18-ABF0-4C12-9776-28A51FDBC211}" destId="{4813983A-8D40-4F7A-9D74-334DEAABB4FE}" srcOrd="4" destOrd="0" presId="urn:microsoft.com/office/officeart/2005/8/layout/default"/>
    <dgm:cxn modelId="{ADBF7B24-31A3-4162-9887-D7BFD3DA68A0}" type="presParOf" srcId="{BFEC9C18-ABF0-4C12-9776-28A51FDBC211}" destId="{FC39B230-73C8-47C7-AA3F-23E94EBB3857}" srcOrd="5" destOrd="0" presId="urn:microsoft.com/office/officeart/2005/8/layout/default"/>
    <dgm:cxn modelId="{B70834AE-2A94-47A3-822D-4A9860EB1463}" type="presParOf" srcId="{BFEC9C18-ABF0-4C12-9776-28A51FDBC211}" destId="{724ABE2F-528B-42B9-8133-1A537ACA505B}" srcOrd="6" destOrd="0" presId="urn:microsoft.com/office/officeart/2005/8/layout/default"/>
    <dgm:cxn modelId="{76533038-0395-4924-94A0-9DAD7FB0D1C0}" type="presParOf" srcId="{BFEC9C18-ABF0-4C12-9776-28A51FDBC211}" destId="{CEFAE94B-01B7-4941-AB5F-0170EF105B81}" srcOrd="7" destOrd="0" presId="urn:microsoft.com/office/officeart/2005/8/layout/default"/>
    <dgm:cxn modelId="{581FA63C-3606-4398-880E-6571B6A8E39C}" type="presParOf" srcId="{BFEC9C18-ABF0-4C12-9776-28A51FDBC211}" destId="{73AE2EAC-E065-4789-8497-15882925F21C}" srcOrd="8" destOrd="0" presId="urn:microsoft.com/office/officeart/2005/8/layout/default"/>
    <dgm:cxn modelId="{707305A6-A9B0-4733-9305-EB3899FEE866}" type="presParOf" srcId="{BFEC9C18-ABF0-4C12-9776-28A51FDBC211}" destId="{DB935D45-C056-4D18-B786-FA20130A9CEB}" srcOrd="9" destOrd="0" presId="urn:microsoft.com/office/officeart/2005/8/layout/default"/>
    <dgm:cxn modelId="{47B46DBF-6F65-4509-B1F8-F3DF892FA3FF}" type="presParOf" srcId="{BFEC9C18-ABF0-4C12-9776-28A51FDBC211}" destId="{0C88D82B-214E-4D7C-A818-87EC62AB8BA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7C69F-D370-4247-BD96-B33D6A77EF33}">
      <dsp:nvSpPr>
        <dsp:cNvPr id="0" name=""/>
        <dsp:cNvSpPr/>
      </dsp:nvSpPr>
      <dsp:spPr>
        <a:xfrm>
          <a:off x="0" y="88134"/>
          <a:ext cx="965074" cy="579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Atelier de gestion des émotions</a:t>
          </a:r>
        </a:p>
      </dsp:txBody>
      <dsp:txXfrm>
        <a:off x="0" y="88134"/>
        <a:ext cx="965074" cy="579044"/>
      </dsp:txXfrm>
    </dsp:sp>
    <dsp:sp modelId="{C23145DB-581A-41EC-A0E9-AEF3CEAD689D}">
      <dsp:nvSpPr>
        <dsp:cNvPr id="0" name=""/>
        <dsp:cNvSpPr/>
      </dsp:nvSpPr>
      <dsp:spPr>
        <a:xfrm>
          <a:off x="1061582" y="88134"/>
          <a:ext cx="965074" cy="579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Coaching scolaire</a:t>
          </a:r>
        </a:p>
      </dsp:txBody>
      <dsp:txXfrm>
        <a:off x="1061582" y="88134"/>
        <a:ext cx="965074" cy="579044"/>
      </dsp:txXfrm>
    </dsp:sp>
    <dsp:sp modelId="{4813983A-8D40-4F7A-9D74-334DEAABB4FE}">
      <dsp:nvSpPr>
        <dsp:cNvPr id="0" name=""/>
        <dsp:cNvSpPr/>
      </dsp:nvSpPr>
      <dsp:spPr>
        <a:xfrm>
          <a:off x="2123164" y="88134"/>
          <a:ext cx="965074" cy="579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Projet sports et sciences</a:t>
          </a:r>
        </a:p>
      </dsp:txBody>
      <dsp:txXfrm>
        <a:off x="2123164" y="88134"/>
        <a:ext cx="965074" cy="579044"/>
      </dsp:txXfrm>
    </dsp:sp>
    <dsp:sp modelId="{724ABE2F-528B-42B9-8133-1A537ACA505B}">
      <dsp:nvSpPr>
        <dsp:cNvPr id="0" name=""/>
        <dsp:cNvSpPr/>
      </dsp:nvSpPr>
      <dsp:spPr>
        <a:xfrm>
          <a:off x="0" y="763687"/>
          <a:ext cx="965074" cy="579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En mode carrière</a:t>
          </a:r>
        </a:p>
      </dsp:txBody>
      <dsp:txXfrm>
        <a:off x="0" y="763687"/>
        <a:ext cx="965074" cy="579044"/>
      </dsp:txXfrm>
    </dsp:sp>
    <dsp:sp modelId="{73AE2EAC-E065-4789-8497-15882925F21C}">
      <dsp:nvSpPr>
        <dsp:cNvPr id="0" name=""/>
        <dsp:cNvSpPr/>
      </dsp:nvSpPr>
      <dsp:spPr>
        <a:xfrm>
          <a:off x="1061582" y="763687"/>
          <a:ext cx="965074" cy="579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Ateliers numériques</a:t>
          </a:r>
        </a:p>
      </dsp:txBody>
      <dsp:txXfrm>
        <a:off x="1061582" y="763687"/>
        <a:ext cx="965074" cy="579044"/>
      </dsp:txXfrm>
    </dsp:sp>
    <dsp:sp modelId="{0C88D82B-214E-4D7C-A818-87EC62AB8BA2}">
      <dsp:nvSpPr>
        <dsp:cNvPr id="0" name=""/>
        <dsp:cNvSpPr/>
      </dsp:nvSpPr>
      <dsp:spPr>
        <a:xfrm>
          <a:off x="2123164" y="763687"/>
          <a:ext cx="965074" cy="579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Découverte des métiers</a:t>
          </a:r>
        </a:p>
      </dsp:txBody>
      <dsp:txXfrm>
        <a:off x="2123164" y="763687"/>
        <a:ext cx="965074" cy="579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22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7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41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61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09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67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50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5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44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24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7DC5-99A1-4A1B-B49C-3E575B17B3DB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40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	Persévérance scolaire – Classe SAS</a:t>
            </a:r>
            <a:br>
              <a:rPr lang="fr-FR" dirty="0"/>
            </a:br>
            <a:r>
              <a:rPr lang="fr-FR" dirty="0"/>
              <a:t>			Collège Gustave Flaubert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108"/>
          </a:xfrm>
        </p:spPr>
        <p:txBody>
          <a:bodyPr>
            <a:normAutofit fontScale="40000" lnSpcReduction="20000"/>
          </a:bodyPr>
          <a:lstStyle/>
          <a:p>
            <a:r>
              <a:rPr lang="fr-FR" b="1" dirty="0"/>
              <a:t>Besoins : </a:t>
            </a:r>
            <a:r>
              <a:rPr lang="fr-FR" dirty="0"/>
              <a:t>remotiver des élèves en perte de sens vis-à-vis de l’école</a:t>
            </a:r>
          </a:p>
          <a:p>
            <a:r>
              <a:rPr lang="fr-FR" b="1" dirty="0"/>
              <a:t>Objectifs : </a:t>
            </a:r>
          </a:p>
          <a:p>
            <a:pPr lvl="1"/>
            <a:r>
              <a:rPr lang="fr-FR" dirty="0"/>
              <a:t>Diminuer les incidents</a:t>
            </a:r>
          </a:p>
          <a:p>
            <a:pPr lvl="1"/>
            <a:r>
              <a:rPr lang="fr-FR" dirty="0"/>
              <a:t>Remobiliser sur les apprentissages</a:t>
            </a:r>
          </a:p>
          <a:p>
            <a:pPr lvl="1"/>
            <a:r>
              <a:rPr lang="fr-FR" dirty="0"/>
              <a:t>Enseigner autrement</a:t>
            </a:r>
          </a:p>
          <a:p>
            <a:r>
              <a:rPr lang="fr-FR" b="1" dirty="0"/>
              <a:t>Elèves ciblés et effectif concerné : </a:t>
            </a:r>
            <a:r>
              <a:rPr lang="fr-FR" dirty="0"/>
              <a:t>19 élèves de troisième (deux groupes de 10 et 9 élèves)</a:t>
            </a:r>
          </a:p>
          <a:p>
            <a:r>
              <a:rPr lang="fr-FR" b="1" dirty="0"/>
              <a:t>Plan d’action :</a:t>
            </a:r>
          </a:p>
          <a:p>
            <a:pPr lvl="1"/>
            <a:r>
              <a:rPr lang="fr-FR" dirty="0"/>
              <a:t>Période du retour des congés de toussaint aux congés de février</a:t>
            </a:r>
          </a:p>
          <a:p>
            <a:pPr lvl="1"/>
            <a:r>
              <a:rPr lang="fr-FR" dirty="0"/>
              <a:t>Aménagement des EDT au travers de PPRE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Partenaires interne/ externe</a:t>
            </a:r>
          </a:p>
          <a:p>
            <a:pPr lvl="1"/>
            <a:r>
              <a:rPr lang="fr-FR" dirty="0"/>
              <a:t>Deux services civiques pour le suivi et l’organisation du dispositif</a:t>
            </a:r>
          </a:p>
          <a:p>
            <a:pPr lvl="1"/>
            <a:r>
              <a:rPr lang="fr-FR" dirty="0"/>
              <a:t>7 services civiques sciences Po pour le coaching scolaire</a:t>
            </a:r>
          </a:p>
          <a:p>
            <a:pPr lvl="1"/>
            <a:r>
              <a:rPr lang="fr-FR" dirty="0"/>
              <a:t>Centre </a:t>
            </a:r>
            <a:r>
              <a:rPr lang="fr-FR" dirty="0" err="1"/>
              <a:t>Paris’Anim</a:t>
            </a:r>
            <a:r>
              <a:rPr lang="fr-FR" dirty="0"/>
              <a:t> Baudricourt (jardins numériques)</a:t>
            </a:r>
          </a:p>
          <a:p>
            <a:pPr lvl="1"/>
            <a:r>
              <a:rPr lang="fr-FR" dirty="0"/>
              <a:t>Deux enseignants (mathématiques et sciences physiques) pour l’atelier sports et sciences</a:t>
            </a:r>
          </a:p>
          <a:p>
            <a:pPr lvl="1"/>
            <a:r>
              <a:rPr lang="fr-FR" dirty="0"/>
              <a:t>Association « un stage et après » pour l’atelier « en mode carrière »</a:t>
            </a:r>
          </a:p>
          <a:p>
            <a:pPr lvl="1"/>
            <a:r>
              <a:rPr lang="fr-FR" dirty="0"/>
              <a:t>Association </a:t>
            </a:r>
            <a:r>
              <a:rPr lang="fr-FR" dirty="0" err="1"/>
              <a:t>ZupdeCo</a:t>
            </a:r>
            <a:r>
              <a:rPr lang="fr-FR" dirty="0"/>
              <a:t> pour l’aide aux devoirs</a:t>
            </a:r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70" y="365125"/>
            <a:ext cx="1009650" cy="10566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9C19B73-ACDF-1AC8-CFBA-6893EB656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75391"/>
              </p:ext>
            </p:extLst>
          </p:nvPr>
        </p:nvGraphicFramePr>
        <p:xfrm>
          <a:off x="6629400" y="2627154"/>
          <a:ext cx="4936067" cy="253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828">
                  <a:extLst>
                    <a:ext uri="{9D8B030D-6E8A-4147-A177-3AD203B41FA5}">
                      <a16:colId xmlns:a16="http://schemas.microsoft.com/office/drawing/2014/main" val="792946868"/>
                    </a:ext>
                  </a:extLst>
                </a:gridCol>
                <a:gridCol w="3367239">
                  <a:extLst>
                    <a:ext uri="{9D8B030D-6E8A-4147-A177-3AD203B41FA5}">
                      <a16:colId xmlns:a16="http://schemas.microsoft.com/office/drawing/2014/main" val="678970813"/>
                    </a:ext>
                  </a:extLst>
                </a:gridCol>
              </a:tblGrid>
              <a:tr h="438003">
                <a:tc>
                  <a:txBody>
                    <a:bodyPr/>
                    <a:lstStyle/>
                    <a:p>
                      <a:r>
                        <a:rPr lang="fr-FR" sz="1400" dirty="0"/>
                        <a:t>Indicateurs (première période)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37170"/>
                  </a:ext>
                </a:extLst>
              </a:tr>
              <a:tr h="1159419">
                <a:tc>
                  <a:txBody>
                    <a:bodyPr/>
                    <a:lstStyle/>
                    <a:p>
                      <a:r>
                        <a:rPr lang="fr-FR" sz="1200" dirty="0"/>
                        <a:t>Absences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Faible impact sur les cours classiques à ce stade du projet (5 élèves voient leurs absences diminuer, 5 élèves voient leurs absences augmenter, 3 élèves n’ont pas de problématique d’absence)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Élèves très assidus aux ateliers (84,2%)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934014"/>
                  </a:ext>
                </a:extLst>
              </a:tr>
              <a:tr h="618357">
                <a:tc>
                  <a:txBody>
                    <a:bodyPr/>
                    <a:lstStyle/>
                    <a:p>
                      <a:r>
                        <a:rPr lang="fr-FR" sz="1200" dirty="0"/>
                        <a:t>Punitions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Diminution de 79,5% des punitions sur la première période du projet par rapport à avant celui-ci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261404"/>
                  </a:ext>
                </a:extLst>
              </a:tr>
            </a:tbl>
          </a:graphicData>
        </a:graphic>
      </p:graphicFrame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D9FC69DA-378B-9FC1-CF67-0F0CCAA903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2547265"/>
              </p:ext>
            </p:extLst>
          </p:nvPr>
        </p:nvGraphicFramePr>
        <p:xfrm>
          <a:off x="2355827" y="3522134"/>
          <a:ext cx="3088239" cy="1430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9943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226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 Persévérance scolaire – Classe SAS    Collège Gustave Flaubert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Persévérance scolaire – action….    Collège/lycée…..</dc:title>
  <dc:creator>Anne Gascher</dc:creator>
  <cp:lastModifiedBy>Rémi Duloquin</cp:lastModifiedBy>
  <cp:revision>4</cp:revision>
  <dcterms:created xsi:type="dcterms:W3CDTF">2024-12-10T18:02:19Z</dcterms:created>
  <dcterms:modified xsi:type="dcterms:W3CDTF">2025-01-13T14:24:56Z</dcterms:modified>
</cp:coreProperties>
</file>