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ppt/_rels/presentation.xml.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_rels/slideMaster11.xml.rels" ContentType="application/vnd.openxmlformats-package.relationships+xml"/>
  <Override PartName="/ppt/slideMasters/_rels/slideMaster10.xml.rels" ContentType="application/vnd.openxmlformats-package.relationships+xml"/>
  <Override PartName="/ppt/slideMasters/_rels/slideMaster9.xml.rels" ContentType="application/vnd.openxmlformats-package.relationships+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_rels/slideLayout11.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6.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media/image1.wmf" ContentType="image/x-wmf"/>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Lst>
  <p:sldIdLst>
    <p:sldId id="256" r:id="rId13"/>
    <p:sldId id="257" r:id="rId14"/>
    <p:sldId id="258" r:id="rId15"/>
    <p:sldId id="259" r:id="rId16"/>
    <p:sldId id="260" r:id="rId17"/>
    <p:sldId id="261" r:id="rId18"/>
    <p:sldId id="262" r:id="rId19"/>
    <p:sldId id="263" r:id="rId20"/>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 Target="slides/slide1.xml"/><Relationship Id="rId14" Type="http://schemas.openxmlformats.org/officeDocument/2006/relationships/slide" Target="slides/slide2.xml"/><Relationship Id="rId15" Type="http://schemas.openxmlformats.org/officeDocument/2006/relationships/slide" Target="slides/slide3.xml"/><Relationship Id="rId16" Type="http://schemas.openxmlformats.org/officeDocument/2006/relationships/slide" Target="slides/slide4.xml"/><Relationship Id="rId17" Type="http://schemas.openxmlformats.org/officeDocument/2006/relationships/slide" Target="slides/slide5.xml"/><Relationship Id="rId18" Type="http://schemas.openxmlformats.org/officeDocument/2006/relationships/slide" Target="slides/slide6.xml"/><Relationship Id="rId19" Type="http://schemas.openxmlformats.org/officeDocument/2006/relationships/slide" Target="slides/slide7.xml"/><Relationship Id="rId20" Type="http://schemas.openxmlformats.org/officeDocument/2006/relationships/slide" Target="slides/slide8.xml"/><Relationship Id="rId21"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iapositive de titre">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Calibri"/>
            </a:endParaRPr>
          </a:p>
        </p:txBody>
      </p:sp>
      <p:sp>
        <p:nvSpPr>
          <p:cNvPr id="5"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fr-FR" sz="3200" spc="-1" strike="noStrike">
              <a:solidFill>
                <a:srgbClr val="000000"/>
              </a:solidFill>
              <a:latin typeface="Calibri"/>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EF335BDA-6344-4B49-B475-7309489EF0EB}" type="slidenum">
              <a:t>&lt;#&gt;</a:t>
            </a:fld>
          </a:p>
        </p:txBody>
      </p:sp>
      <p:sp>
        <p:nvSpPr>
          <p:cNvPr id="6" name="PlaceHolder 5"/>
          <p:cNvSpPr>
            <a:spLocks noGrp="1"/>
          </p:cNvSpPr>
          <p:nvPr>
            <p:ph type="dt" idx="3"/>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ntenu avec légende">
    <p:spTree>
      <p:nvGrpSpPr>
        <p:cNvPr id="1" name=""/>
        <p:cNvGrpSpPr/>
        <p:nvPr/>
      </p:nvGrpSpPr>
      <p:grpSpPr>
        <a:xfrm>
          <a:off x="0" y="0"/>
          <a:ext cx="0" cy="0"/>
          <a:chOff x="0" y="0"/>
          <a:chExt cx="0" cy="0"/>
        </a:xfrm>
      </p:grpSpPr>
      <p:sp>
        <p:nvSpPr>
          <p:cNvPr id="2" name="PlaceHolder 1"/>
          <p:cNvSpPr>
            <a:spLocks noGrp="1"/>
          </p:cNvSpPr>
          <p:nvPr>
            <p:ph type="ftr" idx="28"/>
          </p:nvPr>
        </p:nvSpPr>
        <p:spPr/>
        <p:txBody>
          <a:bodyPr/>
          <a:p>
            <a:r>
              <a:t>Footer</a:t>
            </a:r>
          </a:p>
        </p:txBody>
      </p:sp>
      <p:sp>
        <p:nvSpPr>
          <p:cNvPr id="3" name="PlaceHolder 2"/>
          <p:cNvSpPr>
            <a:spLocks noGrp="1"/>
          </p:cNvSpPr>
          <p:nvPr>
            <p:ph type="sldNum" idx="29"/>
          </p:nvPr>
        </p:nvSpPr>
        <p:spPr/>
        <p:txBody>
          <a:bodyPr/>
          <a:p>
            <a:fld id="{C9CF75DC-289F-413B-A752-0CC4A519D471}" type="slidenum">
              <a:t>&lt;#&gt;</a:t>
            </a:fld>
          </a:p>
        </p:txBody>
      </p:sp>
      <p:sp>
        <p:nvSpPr>
          <p:cNvPr id="4" name="PlaceHolder 3"/>
          <p:cNvSpPr>
            <a:spLocks noGrp="1"/>
          </p:cNvSpPr>
          <p:nvPr>
            <p:ph type="dt" idx="30"/>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Image avec légende">
    <p:spTree>
      <p:nvGrpSpPr>
        <p:cNvPr id="1" name=""/>
        <p:cNvGrpSpPr/>
        <p:nvPr/>
      </p:nvGrpSpPr>
      <p:grpSpPr>
        <a:xfrm>
          <a:off x="0" y="0"/>
          <a:ext cx="0" cy="0"/>
          <a:chOff x="0" y="0"/>
          <a:chExt cx="0" cy="0"/>
        </a:xfrm>
      </p:grpSpPr>
      <p:sp>
        <p:nvSpPr>
          <p:cNvPr id="2" name="PlaceHolder 1"/>
          <p:cNvSpPr>
            <a:spLocks noGrp="1"/>
          </p:cNvSpPr>
          <p:nvPr>
            <p:ph type="ftr" idx="31"/>
          </p:nvPr>
        </p:nvSpPr>
        <p:spPr/>
        <p:txBody>
          <a:bodyPr/>
          <a:p>
            <a:r>
              <a:t>Footer</a:t>
            </a:r>
          </a:p>
        </p:txBody>
      </p:sp>
      <p:sp>
        <p:nvSpPr>
          <p:cNvPr id="3" name="PlaceHolder 2"/>
          <p:cNvSpPr>
            <a:spLocks noGrp="1"/>
          </p:cNvSpPr>
          <p:nvPr>
            <p:ph type="sldNum" idx="32"/>
          </p:nvPr>
        </p:nvSpPr>
        <p:spPr/>
        <p:txBody>
          <a:bodyPr/>
          <a:p>
            <a:fld id="{383C28D3-B0A0-41ED-830A-AAC54F82A27B}" type="slidenum">
              <a:t>&lt;#&gt;</a:t>
            </a:fld>
          </a:p>
        </p:txBody>
      </p:sp>
      <p:sp>
        <p:nvSpPr>
          <p:cNvPr id="4" name="PlaceHolder 3"/>
          <p:cNvSpPr>
            <a:spLocks noGrp="1"/>
          </p:cNvSpPr>
          <p:nvPr>
            <p:ph type="dt" idx="33"/>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Titre et texte vertical">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1E117CE0-69BF-44EB-9DA0-22DA5655A46B}" type="slidenum">
              <a:t>&lt;#&gt;</a:t>
            </a:fld>
          </a:p>
        </p:txBody>
      </p:sp>
      <p:sp>
        <p:nvSpPr>
          <p:cNvPr id="4" name="PlaceHolder 3"/>
          <p:cNvSpPr>
            <a:spLocks noGrp="1"/>
          </p:cNvSpPr>
          <p:nvPr>
            <p:ph type="dt" idx="6"/>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Titre vertical et texte">
    <p:spTree>
      <p:nvGrpSpPr>
        <p:cNvPr id="1" name=""/>
        <p:cNvGrpSpPr/>
        <p:nvPr/>
      </p:nvGrpSpPr>
      <p:grpSpPr>
        <a:xfrm>
          <a:off x="0" y="0"/>
          <a:ext cx="0" cy="0"/>
          <a:chOff x="0" y="0"/>
          <a:chExt cx="0" cy="0"/>
        </a:xfrm>
      </p:grpSpPr>
      <p:sp>
        <p:nvSpPr>
          <p:cNvPr id="2" name="PlaceHolder 1"/>
          <p:cNvSpPr>
            <a:spLocks noGrp="1"/>
          </p:cNvSpPr>
          <p:nvPr>
            <p:ph type="ftr" idx="7"/>
          </p:nvPr>
        </p:nvSpPr>
        <p:spPr/>
        <p:txBody>
          <a:bodyPr/>
          <a:p>
            <a:r>
              <a:t>Footer</a:t>
            </a:r>
          </a:p>
        </p:txBody>
      </p:sp>
      <p:sp>
        <p:nvSpPr>
          <p:cNvPr id="3" name="PlaceHolder 2"/>
          <p:cNvSpPr>
            <a:spLocks noGrp="1"/>
          </p:cNvSpPr>
          <p:nvPr>
            <p:ph type="sldNum" idx="8"/>
          </p:nvPr>
        </p:nvSpPr>
        <p:spPr/>
        <p:txBody>
          <a:bodyPr/>
          <a:p>
            <a:fld id="{B3CA6B2D-3842-42C1-9786-F3FBCDB74D71}" type="slidenum">
              <a:t>&lt;#&gt;</a:t>
            </a:fld>
          </a:p>
        </p:txBody>
      </p:sp>
      <p:sp>
        <p:nvSpPr>
          <p:cNvPr id="4" name="PlaceHolder 3"/>
          <p:cNvSpPr>
            <a:spLocks noGrp="1"/>
          </p:cNvSpPr>
          <p:nvPr>
            <p:ph type="dt" idx="9"/>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re et contenu">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Calibri"/>
            </a:endParaRPr>
          </a:p>
        </p:txBody>
      </p:sp>
      <p:sp>
        <p:nvSpPr>
          <p:cNvPr id="1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E618B90A-3B06-4222-8DFA-54B2DD2EEAD5}" type="slidenum">
              <a:t>&lt;#&gt;</a:t>
            </a:fld>
          </a:p>
        </p:txBody>
      </p:sp>
      <p:sp>
        <p:nvSpPr>
          <p:cNvPr id="6" name="PlaceHolder 5"/>
          <p:cNvSpPr>
            <a:spLocks noGrp="1"/>
          </p:cNvSpPr>
          <p:nvPr>
            <p:ph type="dt" idx="12"/>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re de section">
    <p:spTree>
      <p:nvGrpSpPr>
        <p:cNvPr id="1" name=""/>
        <p:cNvGrpSpPr/>
        <p:nvPr/>
      </p:nvGrpSpPr>
      <p:grpSpPr>
        <a:xfrm>
          <a:off x="0" y="0"/>
          <a:ext cx="0" cy="0"/>
          <a:chOff x="0" y="0"/>
          <a:chExt cx="0" cy="0"/>
        </a:xfrm>
      </p:grpSpPr>
      <p:sp>
        <p:nvSpPr>
          <p:cNvPr id="2" name="PlaceHolder 1"/>
          <p:cNvSpPr>
            <a:spLocks noGrp="1"/>
          </p:cNvSpPr>
          <p:nvPr>
            <p:ph type="ftr" idx="13"/>
          </p:nvPr>
        </p:nvSpPr>
        <p:spPr/>
        <p:txBody>
          <a:bodyPr/>
          <a:p>
            <a:r>
              <a:t>Footer</a:t>
            </a:r>
          </a:p>
        </p:txBody>
      </p:sp>
      <p:sp>
        <p:nvSpPr>
          <p:cNvPr id="3" name="PlaceHolder 2"/>
          <p:cNvSpPr>
            <a:spLocks noGrp="1"/>
          </p:cNvSpPr>
          <p:nvPr>
            <p:ph type="sldNum" idx="14"/>
          </p:nvPr>
        </p:nvSpPr>
        <p:spPr/>
        <p:txBody>
          <a:bodyPr/>
          <a:p>
            <a:fld id="{85FB8204-E28F-4E1A-AF18-D2675C41BACC}" type="slidenum">
              <a:t>&lt;#&gt;</a:t>
            </a:fld>
          </a:p>
        </p:txBody>
      </p:sp>
      <p:sp>
        <p:nvSpPr>
          <p:cNvPr id="4" name="PlaceHolder 3"/>
          <p:cNvSpPr>
            <a:spLocks noGrp="1"/>
          </p:cNvSpPr>
          <p:nvPr>
            <p:ph type="dt" idx="15"/>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ux contenus">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Calibri"/>
            </a:endParaRPr>
          </a:p>
        </p:txBody>
      </p:sp>
      <p:sp>
        <p:nvSpPr>
          <p:cNvPr id="2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0"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5" name="PlaceHolder 4"/>
          <p:cNvSpPr>
            <a:spLocks noGrp="1"/>
          </p:cNvSpPr>
          <p:nvPr>
            <p:ph type="ftr" idx="16"/>
          </p:nvPr>
        </p:nvSpPr>
        <p:spPr/>
        <p:txBody>
          <a:bodyPr/>
          <a:p>
            <a:r>
              <a:t>Footer</a:t>
            </a:r>
          </a:p>
        </p:txBody>
      </p:sp>
      <p:sp>
        <p:nvSpPr>
          <p:cNvPr id="6" name="PlaceHolder 5"/>
          <p:cNvSpPr>
            <a:spLocks noGrp="1"/>
          </p:cNvSpPr>
          <p:nvPr>
            <p:ph type="sldNum" idx="17"/>
          </p:nvPr>
        </p:nvSpPr>
        <p:spPr/>
        <p:txBody>
          <a:bodyPr/>
          <a:p>
            <a:fld id="{E43ABDB6-61B4-41F1-9BCC-93C69231CB09}" type="slidenum">
              <a:t>&lt;#&gt;</a:t>
            </a:fld>
          </a:p>
        </p:txBody>
      </p:sp>
      <p:sp>
        <p:nvSpPr>
          <p:cNvPr id="7" name="PlaceHolder 6"/>
          <p:cNvSpPr>
            <a:spLocks noGrp="1"/>
          </p:cNvSpPr>
          <p:nvPr>
            <p:ph type="dt" idx="18"/>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mparaison">
    <p:spTree>
      <p:nvGrpSpPr>
        <p:cNvPr id="1" name=""/>
        <p:cNvGrpSpPr/>
        <p:nvPr/>
      </p:nvGrpSpPr>
      <p:grpSpPr>
        <a:xfrm>
          <a:off x="0" y="0"/>
          <a:ext cx="0" cy="0"/>
          <a:chOff x="0" y="0"/>
          <a:chExt cx="0" cy="0"/>
        </a:xfrm>
      </p:grpSpPr>
      <p:sp>
        <p:nvSpPr>
          <p:cNvPr id="2" name="PlaceHolder 1"/>
          <p:cNvSpPr>
            <a:spLocks noGrp="1"/>
          </p:cNvSpPr>
          <p:nvPr>
            <p:ph type="ftr" idx="19"/>
          </p:nvPr>
        </p:nvSpPr>
        <p:spPr/>
        <p:txBody>
          <a:bodyPr/>
          <a:p>
            <a:r>
              <a:t>Footer</a:t>
            </a:r>
          </a:p>
        </p:txBody>
      </p:sp>
      <p:sp>
        <p:nvSpPr>
          <p:cNvPr id="3" name="PlaceHolder 2"/>
          <p:cNvSpPr>
            <a:spLocks noGrp="1"/>
          </p:cNvSpPr>
          <p:nvPr>
            <p:ph type="sldNum" idx="20"/>
          </p:nvPr>
        </p:nvSpPr>
        <p:spPr/>
        <p:txBody>
          <a:bodyPr/>
          <a:p>
            <a:fld id="{CC68F383-FE66-4A2F-AE14-31F9227400C8}" type="slidenum">
              <a:t>&lt;#&gt;</a:t>
            </a:fld>
          </a:p>
        </p:txBody>
      </p:sp>
      <p:sp>
        <p:nvSpPr>
          <p:cNvPr id="4" name="PlaceHolder 3"/>
          <p:cNvSpPr>
            <a:spLocks noGrp="1"/>
          </p:cNvSpPr>
          <p:nvPr>
            <p:ph type="dt" idx="2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re seul">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Calibri"/>
            </a:endParaRPr>
          </a:p>
        </p:txBody>
      </p:sp>
      <p:sp>
        <p:nvSpPr>
          <p:cNvPr id="3" name="PlaceHolder 2"/>
          <p:cNvSpPr>
            <a:spLocks noGrp="1"/>
          </p:cNvSpPr>
          <p:nvPr>
            <p:ph type="ftr" idx="22"/>
          </p:nvPr>
        </p:nvSpPr>
        <p:spPr/>
        <p:txBody>
          <a:bodyPr/>
          <a:p>
            <a:r>
              <a:t>Footer</a:t>
            </a:r>
          </a:p>
        </p:txBody>
      </p:sp>
      <p:sp>
        <p:nvSpPr>
          <p:cNvPr id="4" name="PlaceHolder 3"/>
          <p:cNvSpPr>
            <a:spLocks noGrp="1"/>
          </p:cNvSpPr>
          <p:nvPr>
            <p:ph type="sldNum" idx="23"/>
          </p:nvPr>
        </p:nvSpPr>
        <p:spPr/>
        <p:txBody>
          <a:bodyPr/>
          <a:p>
            <a:fld id="{B16AA297-6F43-4656-A98F-A2227243EF8B}" type="slidenum">
              <a:t>&lt;#&gt;</a:t>
            </a:fld>
          </a:p>
        </p:txBody>
      </p:sp>
      <p:sp>
        <p:nvSpPr>
          <p:cNvPr id="5" name="PlaceHolder 4"/>
          <p:cNvSpPr>
            <a:spLocks noGrp="1"/>
          </p:cNvSpPr>
          <p:nvPr>
            <p:ph type="dt" idx="24"/>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Vide">
    <p:spTree>
      <p:nvGrpSpPr>
        <p:cNvPr id="1" name=""/>
        <p:cNvGrpSpPr/>
        <p:nvPr/>
      </p:nvGrpSpPr>
      <p:grpSpPr>
        <a:xfrm>
          <a:off x="0" y="0"/>
          <a:ext cx="0" cy="0"/>
          <a:chOff x="0" y="0"/>
          <a:chExt cx="0" cy="0"/>
        </a:xfrm>
      </p:grpSpPr>
      <p:sp>
        <p:nvSpPr>
          <p:cNvPr id="2" name="PlaceHolder 1"/>
          <p:cNvSpPr>
            <a:spLocks noGrp="1"/>
          </p:cNvSpPr>
          <p:nvPr>
            <p:ph type="ftr" idx="25"/>
          </p:nvPr>
        </p:nvSpPr>
        <p:spPr/>
        <p:txBody>
          <a:bodyPr/>
          <a:p>
            <a:r>
              <a:t>Footer</a:t>
            </a:r>
          </a:p>
        </p:txBody>
      </p:sp>
      <p:sp>
        <p:nvSpPr>
          <p:cNvPr id="3" name="PlaceHolder 2"/>
          <p:cNvSpPr>
            <a:spLocks noGrp="1"/>
          </p:cNvSpPr>
          <p:nvPr>
            <p:ph type="sldNum" idx="26"/>
          </p:nvPr>
        </p:nvSpPr>
        <p:spPr/>
        <p:txBody>
          <a:bodyPr/>
          <a:p>
            <a:fld id="{AC25AC90-2999-4E76-9192-C6EE7499B662}" type="slidenum">
              <a:t>&lt;#&gt;</a:t>
            </a:fld>
          </a:p>
        </p:txBody>
      </p:sp>
      <p:sp>
        <p:nvSpPr>
          <p:cNvPr id="4" name="PlaceHolder 3"/>
          <p:cNvSpPr>
            <a:spLocks noGrp="1"/>
          </p:cNvSpPr>
          <p:nvPr>
            <p:ph type="dt" idx="27"/>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Calibri"/>
              </a:rPr>
              <a:t>Click to edit the title text format</a:t>
            </a:r>
            <a:endParaRPr b="0" lang="fr-FR" sz="1800" spc="-1" strike="noStrike">
              <a:solidFill>
                <a:srgbClr val="000000"/>
              </a:solidFill>
              <a:latin typeface="Calibri"/>
            </a:endParaRPr>
          </a:p>
        </p:txBody>
      </p:sp>
      <p:sp>
        <p:nvSpPr>
          <p:cNvPr id="1" name="PlaceHolder 2"/>
          <p:cNvSpPr>
            <a:spLocks noGrp="1"/>
          </p:cNvSpPr>
          <p:nvPr>
            <p:ph type="ftr" idx="1"/>
          </p:nvPr>
        </p:nvSpPr>
        <p:spPr>
          <a:xfrm>
            <a:off x="4038480" y="6356520"/>
            <a:ext cx="411408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fr-FR" sz="1400" spc="-1" strike="noStrike">
                <a:solidFill>
                  <a:srgbClr val="000000"/>
                </a:solidFill>
                <a:latin typeface="Calibri"/>
              </a:defRPr>
            </a:lvl1pPr>
          </a:lstStyle>
          <a:p>
            <a:pPr indent="0" algn="ctr">
              <a:lnSpc>
                <a:spcPct val="100000"/>
              </a:lnSpc>
              <a:buNone/>
              <a:tabLst>
                <a:tab algn="l" pos="0"/>
              </a:tabLst>
            </a:pPr>
            <a:r>
              <a:rPr b="0" lang="fr-FR" sz="1400" spc="-1" strike="noStrike">
                <a:solidFill>
                  <a:srgbClr val="000000"/>
                </a:solidFill>
                <a:latin typeface="Calibri"/>
              </a:rPr>
              <a:t>&lt;footer&gt;</a:t>
            </a:r>
            <a:endParaRPr b="0" lang="fr-FR" sz="1400" spc="-1" strike="noStrike">
              <a:solidFill>
                <a:srgbClr val="000000"/>
              </a:solidFill>
              <a:latin typeface="Calibri"/>
            </a:endParaRPr>
          </a:p>
        </p:txBody>
      </p:sp>
      <p:sp>
        <p:nvSpPr>
          <p:cNvPr id="2" name="PlaceHolder 3"/>
          <p:cNvSpPr>
            <a:spLocks noGrp="1"/>
          </p:cNvSpPr>
          <p:nvPr>
            <p:ph type="sldNum" idx="2"/>
          </p:nvPr>
        </p:nvSpPr>
        <p:spPr>
          <a:xfrm>
            <a:off x="8610480" y="6356520"/>
            <a:ext cx="274248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0" lang="fr-FR" sz="1200" spc="-1" strike="noStrike">
                <a:solidFill>
                  <a:schemeClr val="dk1">
                    <a:tint val="75000"/>
                  </a:schemeClr>
                </a:solidFill>
                <a:latin typeface="Calibri"/>
              </a:defRPr>
            </a:lvl1pPr>
          </a:lstStyle>
          <a:p>
            <a:pPr indent="0" algn="r" defTabSz="914400">
              <a:lnSpc>
                <a:spcPct val="100000"/>
              </a:lnSpc>
              <a:buNone/>
              <a:tabLst>
                <a:tab algn="l" pos="0"/>
              </a:tabLst>
            </a:pPr>
            <a:fld id="{084053B0-7ED3-4373-AE39-50FE6A02229F}" type="slidenum">
              <a:rPr b="0" lang="fr-FR" sz="1200" spc="-1" strike="noStrike">
                <a:solidFill>
                  <a:schemeClr val="dk1">
                    <a:tint val="75000"/>
                  </a:schemeClr>
                </a:solidFill>
                <a:latin typeface="Calibri"/>
              </a:rPr>
              <a:t>&lt;number&gt;</a:t>
            </a:fld>
            <a:endParaRPr b="0" lang="fr-FR" sz="1200" spc="-1" strike="noStrike">
              <a:solidFill>
                <a:srgbClr val="000000"/>
              </a:solidFill>
              <a:latin typeface="Calibri"/>
            </a:endParaRPr>
          </a:p>
        </p:txBody>
      </p:sp>
      <p:sp>
        <p:nvSpPr>
          <p:cNvPr id="3" name="PlaceHolder 4"/>
          <p:cNvSpPr>
            <a:spLocks noGrp="1"/>
          </p:cNvSpPr>
          <p:nvPr>
            <p:ph type="dt" idx="3"/>
          </p:nvPr>
        </p:nvSpPr>
        <p:spPr>
          <a:xfrm>
            <a:off x="838080" y="6356520"/>
            <a:ext cx="2742480" cy="364320"/>
          </a:xfrm>
          <a:prstGeom prst="rect">
            <a:avLst/>
          </a:prstGeom>
          <a:noFill/>
          <a:ln w="0">
            <a:noFill/>
          </a:ln>
        </p:spPr>
        <p:txBody>
          <a:bodyPr lIns="90000" rIns="90000" tIns="45000" bIns="45000" anchor="ctr">
            <a:noAutofit/>
          </a:bodyPr>
          <a:lstStyle>
            <a:lvl1pPr indent="0">
              <a:buNone/>
              <a:defRPr b="0" lang="fr-FR" sz="1400" spc="-1" strike="noStrike">
                <a:solidFill>
                  <a:srgbClr val="000000"/>
                </a:solidFill>
                <a:latin typeface="Calibri"/>
              </a:defRPr>
            </a:lvl1pPr>
          </a:lstStyle>
          <a:p>
            <a:pPr indent="0">
              <a:buNone/>
            </a:pPr>
            <a:r>
              <a:rPr b="0" lang="fr-FR" sz="1400" spc="-1" strike="noStrike">
                <a:solidFill>
                  <a:srgbClr val="000000"/>
                </a:solidFill>
                <a:latin typeface="Calibri"/>
              </a:rPr>
              <a:t>&lt;date/time&gt;</a:t>
            </a:r>
            <a:endParaRPr b="0" lang="fr-FR" sz="14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PlaceHolder 1"/>
          <p:cNvSpPr>
            <a:spLocks noGrp="1"/>
          </p:cNvSpPr>
          <p:nvPr>
            <p:ph type="ftr" idx="28"/>
          </p:nvPr>
        </p:nvSpPr>
        <p:spPr>
          <a:xfrm>
            <a:off x="4038480" y="6356520"/>
            <a:ext cx="411408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fr-FR" sz="1400" spc="-1" strike="noStrike">
                <a:solidFill>
                  <a:srgbClr val="000000"/>
                </a:solidFill>
                <a:latin typeface="Calibri"/>
              </a:defRPr>
            </a:lvl1pPr>
          </a:lstStyle>
          <a:p>
            <a:pPr indent="0" algn="ctr">
              <a:lnSpc>
                <a:spcPct val="100000"/>
              </a:lnSpc>
              <a:buNone/>
              <a:tabLst>
                <a:tab algn="l" pos="0"/>
              </a:tabLst>
            </a:pPr>
            <a:r>
              <a:rPr b="0" lang="fr-FR" sz="1400" spc="-1" strike="noStrike">
                <a:solidFill>
                  <a:srgbClr val="000000"/>
                </a:solidFill>
                <a:latin typeface="Calibri"/>
              </a:rPr>
              <a:t>&lt;footer&gt;</a:t>
            </a:r>
            <a:endParaRPr b="0" lang="fr-FR" sz="1400" spc="-1" strike="noStrike">
              <a:solidFill>
                <a:srgbClr val="000000"/>
              </a:solidFill>
              <a:latin typeface="Calibri"/>
            </a:endParaRPr>
          </a:p>
        </p:txBody>
      </p:sp>
      <p:sp>
        <p:nvSpPr>
          <p:cNvPr id="45" name="PlaceHolder 2"/>
          <p:cNvSpPr>
            <a:spLocks noGrp="1"/>
          </p:cNvSpPr>
          <p:nvPr>
            <p:ph type="sldNum" idx="29"/>
          </p:nvPr>
        </p:nvSpPr>
        <p:spPr>
          <a:xfrm>
            <a:off x="8610480" y="6356520"/>
            <a:ext cx="274248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0" lang="fr-FR" sz="1200" spc="-1" strike="noStrike">
                <a:solidFill>
                  <a:schemeClr val="dk1">
                    <a:tint val="75000"/>
                  </a:schemeClr>
                </a:solidFill>
                <a:latin typeface="Calibri"/>
              </a:defRPr>
            </a:lvl1pPr>
          </a:lstStyle>
          <a:p>
            <a:pPr indent="0" algn="r" defTabSz="914400">
              <a:lnSpc>
                <a:spcPct val="100000"/>
              </a:lnSpc>
              <a:buNone/>
              <a:tabLst>
                <a:tab algn="l" pos="0"/>
              </a:tabLst>
            </a:pPr>
            <a:fld id="{F9BA35C2-1CCC-4F23-92DE-6596E4BC14FC}" type="slidenum">
              <a:rPr b="0" lang="fr-FR" sz="1200" spc="-1" strike="noStrike">
                <a:solidFill>
                  <a:schemeClr val="dk1">
                    <a:tint val="75000"/>
                  </a:schemeClr>
                </a:solidFill>
                <a:latin typeface="Calibri"/>
              </a:rPr>
              <a:t>&lt;number&gt;</a:t>
            </a:fld>
            <a:endParaRPr b="0" lang="fr-FR" sz="1200" spc="-1" strike="noStrike">
              <a:solidFill>
                <a:srgbClr val="000000"/>
              </a:solidFill>
              <a:latin typeface="Calibri"/>
            </a:endParaRPr>
          </a:p>
        </p:txBody>
      </p:sp>
      <p:sp>
        <p:nvSpPr>
          <p:cNvPr id="46" name="PlaceHolder 3"/>
          <p:cNvSpPr>
            <a:spLocks noGrp="1"/>
          </p:cNvSpPr>
          <p:nvPr>
            <p:ph type="dt" idx="30"/>
          </p:nvPr>
        </p:nvSpPr>
        <p:spPr>
          <a:xfrm>
            <a:off x="838080" y="6356520"/>
            <a:ext cx="2742480" cy="364320"/>
          </a:xfrm>
          <a:prstGeom prst="rect">
            <a:avLst/>
          </a:prstGeom>
          <a:noFill/>
          <a:ln w="0">
            <a:noFill/>
          </a:ln>
        </p:spPr>
        <p:txBody>
          <a:bodyPr lIns="90000" rIns="90000" tIns="45000" bIns="45000" anchor="ctr">
            <a:noAutofit/>
          </a:bodyPr>
          <a:lstStyle>
            <a:lvl1pPr indent="0">
              <a:buNone/>
              <a:defRPr b="0" lang="fr-FR" sz="1400" spc="-1" strike="noStrike">
                <a:solidFill>
                  <a:srgbClr val="000000"/>
                </a:solidFill>
                <a:latin typeface="Calibri"/>
              </a:defRPr>
            </a:lvl1pPr>
          </a:lstStyle>
          <a:p>
            <a:pPr indent="0">
              <a:buNone/>
            </a:pPr>
            <a:r>
              <a:rPr b="0" lang="fr-FR" sz="1400" spc="-1" strike="noStrike">
                <a:solidFill>
                  <a:srgbClr val="000000"/>
                </a:solidFill>
                <a:latin typeface="Calibri"/>
              </a:rPr>
              <a:t>&lt;date/time&gt;</a:t>
            </a:r>
            <a:endParaRPr b="0" lang="fr-FR" sz="14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7" name="PlaceHolder 1"/>
          <p:cNvSpPr>
            <a:spLocks noGrp="1"/>
          </p:cNvSpPr>
          <p:nvPr>
            <p:ph type="ftr" idx="31"/>
          </p:nvPr>
        </p:nvSpPr>
        <p:spPr>
          <a:xfrm>
            <a:off x="4038480" y="6356520"/>
            <a:ext cx="411408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fr-FR" sz="1400" spc="-1" strike="noStrike">
                <a:solidFill>
                  <a:srgbClr val="000000"/>
                </a:solidFill>
                <a:latin typeface="Calibri"/>
              </a:defRPr>
            </a:lvl1pPr>
          </a:lstStyle>
          <a:p>
            <a:pPr indent="0" algn="ctr">
              <a:lnSpc>
                <a:spcPct val="100000"/>
              </a:lnSpc>
              <a:buNone/>
              <a:tabLst>
                <a:tab algn="l" pos="0"/>
              </a:tabLst>
            </a:pPr>
            <a:r>
              <a:rPr b="0" lang="fr-FR" sz="1400" spc="-1" strike="noStrike">
                <a:solidFill>
                  <a:srgbClr val="000000"/>
                </a:solidFill>
                <a:latin typeface="Calibri"/>
              </a:rPr>
              <a:t>&lt;footer&gt;</a:t>
            </a:r>
            <a:endParaRPr b="0" lang="fr-FR" sz="1400" spc="-1" strike="noStrike">
              <a:solidFill>
                <a:srgbClr val="000000"/>
              </a:solidFill>
              <a:latin typeface="Calibri"/>
            </a:endParaRPr>
          </a:p>
        </p:txBody>
      </p:sp>
      <p:sp>
        <p:nvSpPr>
          <p:cNvPr id="48" name="PlaceHolder 2"/>
          <p:cNvSpPr>
            <a:spLocks noGrp="1"/>
          </p:cNvSpPr>
          <p:nvPr>
            <p:ph type="sldNum" idx="32"/>
          </p:nvPr>
        </p:nvSpPr>
        <p:spPr>
          <a:xfrm>
            <a:off x="8610480" y="6356520"/>
            <a:ext cx="274248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0" lang="fr-FR" sz="1200" spc="-1" strike="noStrike">
                <a:solidFill>
                  <a:schemeClr val="dk1">
                    <a:tint val="75000"/>
                  </a:schemeClr>
                </a:solidFill>
                <a:latin typeface="Calibri"/>
              </a:defRPr>
            </a:lvl1pPr>
          </a:lstStyle>
          <a:p>
            <a:pPr indent="0" algn="r" defTabSz="914400">
              <a:lnSpc>
                <a:spcPct val="100000"/>
              </a:lnSpc>
              <a:buNone/>
              <a:tabLst>
                <a:tab algn="l" pos="0"/>
              </a:tabLst>
            </a:pPr>
            <a:fld id="{D54A1758-1E52-45AE-A851-450A46B63DEA}" type="slidenum">
              <a:rPr b="0" lang="fr-FR" sz="1200" spc="-1" strike="noStrike">
                <a:solidFill>
                  <a:schemeClr val="dk1">
                    <a:tint val="75000"/>
                  </a:schemeClr>
                </a:solidFill>
                <a:latin typeface="Calibri"/>
              </a:rPr>
              <a:t>&lt;number&gt;</a:t>
            </a:fld>
            <a:endParaRPr b="0" lang="fr-FR" sz="1200" spc="-1" strike="noStrike">
              <a:solidFill>
                <a:srgbClr val="000000"/>
              </a:solidFill>
              <a:latin typeface="Calibri"/>
            </a:endParaRPr>
          </a:p>
        </p:txBody>
      </p:sp>
      <p:sp>
        <p:nvSpPr>
          <p:cNvPr id="49" name="PlaceHolder 3"/>
          <p:cNvSpPr>
            <a:spLocks noGrp="1"/>
          </p:cNvSpPr>
          <p:nvPr>
            <p:ph type="dt" idx="33"/>
          </p:nvPr>
        </p:nvSpPr>
        <p:spPr>
          <a:xfrm>
            <a:off x="838080" y="6356520"/>
            <a:ext cx="2742480" cy="364320"/>
          </a:xfrm>
          <a:prstGeom prst="rect">
            <a:avLst/>
          </a:prstGeom>
          <a:noFill/>
          <a:ln w="0">
            <a:noFill/>
          </a:ln>
        </p:spPr>
        <p:txBody>
          <a:bodyPr lIns="90000" rIns="90000" tIns="45000" bIns="45000" anchor="ctr">
            <a:noAutofit/>
          </a:bodyPr>
          <a:lstStyle>
            <a:lvl1pPr indent="0">
              <a:buNone/>
              <a:defRPr b="0" lang="fr-FR" sz="1400" spc="-1" strike="noStrike">
                <a:solidFill>
                  <a:srgbClr val="000000"/>
                </a:solidFill>
                <a:latin typeface="Calibri"/>
              </a:defRPr>
            </a:lvl1pPr>
          </a:lstStyle>
          <a:p>
            <a:pPr indent="0">
              <a:buNone/>
            </a:pPr>
            <a:r>
              <a:rPr b="0" lang="fr-FR" sz="1400" spc="-1" strike="noStrike">
                <a:solidFill>
                  <a:srgbClr val="000000"/>
                </a:solidFill>
                <a:latin typeface="Calibri"/>
              </a:rPr>
              <a:t>&lt;date/time&gt;</a:t>
            </a:r>
            <a:endParaRPr b="0" lang="fr-FR" sz="14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6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 name="PlaceHolder 1"/>
          <p:cNvSpPr>
            <a:spLocks noGrp="1"/>
          </p:cNvSpPr>
          <p:nvPr>
            <p:ph type="ftr" idx="4"/>
          </p:nvPr>
        </p:nvSpPr>
        <p:spPr>
          <a:xfrm>
            <a:off x="4038480" y="6356520"/>
            <a:ext cx="411408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fr-FR" sz="1400" spc="-1" strike="noStrike">
                <a:solidFill>
                  <a:srgbClr val="000000"/>
                </a:solidFill>
                <a:latin typeface="Calibri"/>
              </a:defRPr>
            </a:lvl1pPr>
          </a:lstStyle>
          <a:p>
            <a:pPr indent="0" algn="ctr">
              <a:lnSpc>
                <a:spcPct val="100000"/>
              </a:lnSpc>
              <a:buNone/>
              <a:tabLst>
                <a:tab algn="l" pos="0"/>
              </a:tabLst>
            </a:pPr>
            <a:r>
              <a:rPr b="0" lang="fr-FR" sz="1400" spc="-1" strike="noStrike">
                <a:solidFill>
                  <a:srgbClr val="000000"/>
                </a:solidFill>
                <a:latin typeface="Calibri"/>
              </a:rPr>
              <a:t>&lt;footer&gt;</a:t>
            </a:r>
            <a:endParaRPr b="0" lang="fr-FR" sz="1400" spc="-1" strike="noStrike">
              <a:solidFill>
                <a:srgbClr val="000000"/>
              </a:solidFill>
              <a:latin typeface="Calibri"/>
            </a:endParaRPr>
          </a:p>
        </p:txBody>
      </p:sp>
      <p:sp>
        <p:nvSpPr>
          <p:cNvPr id="7" name="PlaceHolder 2"/>
          <p:cNvSpPr>
            <a:spLocks noGrp="1"/>
          </p:cNvSpPr>
          <p:nvPr>
            <p:ph type="sldNum" idx="5"/>
          </p:nvPr>
        </p:nvSpPr>
        <p:spPr>
          <a:xfrm>
            <a:off x="8610480" y="6356520"/>
            <a:ext cx="274248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0" lang="fr-FR" sz="1200" spc="-1" strike="noStrike">
                <a:solidFill>
                  <a:schemeClr val="dk1">
                    <a:tint val="75000"/>
                  </a:schemeClr>
                </a:solidFill>
                <a:latin typeface="Calibri"/>
              </a:defRPr>
            </a:lvl1pPr>
          </a:lstStyle>
          <a:p>
            <a:pPr indent="0" algn="r" defTabSz="914400">
              <a:lnSpc>
                <a:spcPct val="100000"/>
              </a:lnSpc>
              <a:buNone/>
              <a:tabLst>
                <a:tab algn="l" pos="0"/>
              </a:tabLst>
            </a:pPr>
            <a:fld id="{A68AF945-00D4-49BA-A0B4-A030CA876166}" type="slidenum">
              <a:rPr b="0" lang="fr-FR" sz="1200" spc="-1" strike="noStrike">
                <a:solidFill>
                  <a:schemeClr val="dk1">
                    <a:tint val="75000"/>
                  </a:schemeClr>
                </a:solidFill>
                <a:latin typeface="Calibri"/>
              </a:rPr>
              <a:t>&lt;number&gt;</a:t>
            </a:fld>
            <a:endParaRPr b="0" lang="fr-FR" sz="1200" spc="-1" strike="noStrike">
              <a:solidFill>
                <a:srgbClr val="000000"/>
              </a:solidFill>
              <a:latin typeface="Calibri"/>
            </a:endParaRPr>
          </a:p>
        </p:txBody>
      </p:sp>
      <p:sp>
        <p:nvSpPr>
          <p:cNvPr id="8" name="PlaceHolder 3"/>
          <p:cNvSpPr>
            <a:spLocks noGrp="1"/>
          </p:cNvSpPr>
          <p:nvPr>
            <p:ph type="dt" idx="6"/>
          </p:nvPr>
        </p:nvSpPr>
        <p:spPr>
          <a:xfrm>
            <a:off x="838080" y="6356520"/>
            <a:ext cx="2742480" cy="364320"/>
          </a:xfrm>
          <a:prstGeom prst="rect">
            <a:avLst/>
          </a:prstGeom>
          <a:noFill/>
          <a:ln w="0">
            <a:noFill/>
          </a:ln>
        </p:spPr>
        <p:txBody>
          <a:bodyPr lIns="90000" rIns="90000" tIns="45000" bIns="45000" anchor="ctr">
            <a:noAutofit/>
          </a:bodyPr>
          <a:lstStyle>
            <a:lvl1pPr indent="0">
              <a:buNone/>
              <a:defRPr b="0" lang="fr-FR" sz="1400" spc="-1" strike="noStrike">
                <a:solidFill>
                  <a:srgbClr val="000000"/>
                </a:solidFill>
                <a:latin typeface="Calibri"/>
              </a:defRPr>
            </a:lvl1pPr>
          </a:lstStyle>
          <a:p>
            <a:pPr indent="0">
              <a:buNone/>
            </a:pPr>
            <a:r>
              <a:rPr b="0" lang="fr-FR" sz="1400" spc="-1" strike="noStrike">
                <a:solidFill>
                  <a:srgbClr val="000000"/>
                </a:solidFill>
                <a:latin typeface="Calibri"/>
              </a:rPr>
              <a:t>&lt;date/time&gt;</a:t>
            </a:r>
            <a:endParaRPr b="0" lang="fr-FR" sz="14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 name="PlaceHolder 1"/>
          <p:cNvSpPr>
            <a:spLocks noGrp="1"/>
          </p:cNvSpPr>
          <p:nvPr>
            <p:ph type="ftr" idx="7"/>
          </p:nvPr>
        </p:nvSpPr>
        <p:spPr>
          <a:xfrm>
            <a:off x="4038480" y="6356520"/>
            <a:ext cx="411408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fr-FR" sz="1400" spc="-1" strike="noStrike">
                <a:solidFill>
                  <a:srgbClr val="000000"/>
                </a:solidFill>
                <a:latin typeface="Calibri"/>
              </a:defRPr>
            </a:lvl1pPr>
          </a:lstStyle>
          <a:p>
            <a:pPr indent="0" algn="ctr">
              <a:lnSpc>
                <a:spcPct val="100000"/>
              </a:lnSpc>
              <a:buNone/>
              <a:tabLst>
                <a:tab algn="l" pos="0"/>
              </a:tabLst>
            </a:pPr>
            <a:r>
              <a:rPr b="0" lang="fr-FR" sz="1400" spc="-1" strike="noStrike">
                <a:solidFill>
                  <a:srgbClr val="000000"/>
                </a:solidFill>
                <a:latin typeface="Calibri"/>
              </a:rPr>
              <a:t>&lt;footer&gt;</a:t>
            </a:r>
            <a:endParaRPr b="0" lang="fr-FR" sz="1400" spc="-1" strike="noStrike">
              <a:solidFill>
                <a:srgbClr val="000000"/>
              </a:solidFill>
              <a:latin typeface="Calibri"/>
            </a:endParaRPr>
          </a:p>
        </p:txBody>
      </p:sp>
      <p:sp>
        <p:nvSpPr>
          <p:cNvPr id="10" name="PlaceHolder 2"/>
          <p:cNvSpPr>
            <a:spLocks noGrp="1"/>
          </p:cNvSpPr>
          <p:nvPr>
            <p:ph type="sldNum" idx="8"/>
          </p:nvPr>
        </p:nvSpPr>
        <p:spPr>
          <a:xfrm>
            <a:off x="8610480" y="6356520"/>
            <a:ext cx="274248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0" lang="fr-FR" sz="1200" spc="-1" strike="noStrike">
                <a:solidFill>
                  <a:schemeClr val="dk1">
                    <a:tint val="75000"/>
                  </a:schemeClr>
                </a:solidFill>
                <a:latin typeface="Calibri"/>
              </a:defRPr>
            </a:lvl1pPr>
          </a:lstStyle>
          <a:p>
            <a:pPr indent="0" algn="r" defTabSz="914400">
              <a:lnSpc>
                <a:spcPct val="100000"/>
              </a:lnSpc>
              <a:buNone/>
              <a:tabLst>
                <a:tab algn="l" pos="0"/>
              </a:tabLst>
            </a:pPr>
            <a:fld id="{85F9F38E-631F-4E39-81A4-115B1C9AB655}" type="slidenum">
              <a:rPr b="0" lang="fr-FR" sz="1200" spc="-1" strike="noStrike">
                <a:solidFill>
                  <a:schemeClr val="dk1">
                    <a:tint val="75000"/>
                  </a:schemeClr>
                </a:solidFill>
                <a:latin typeface="Calibri"/>
              </a:rPr>
              <a:t>&lt;number&gt;</a:t>
            </a:fld>
            <a:endParaRPr b="0" lang="fr-FR" sz="1200" spc="-1" strike="noStrike">
              <a:solidFill>
                <a:srgbClr val="000000"/>
              </a:solidFill>
              <a:latin typeface="Calibri"/>
            </a:endParaRPr>
          </a:p>
        </p:txBody>
      </p:sp>
      <p:sp>
        <p:nvSpPr>
          <p:cNvPr id="11" name="PlaceHolder 3"/>
          <p:cNvSpPr>
            <a:spLocks noGrp="1"/>
          </p:cNvSpPr>
          <p:nvPr>
            <p:ph type="dt" idx="9"/>
          </p:nvPr>
        </p:nvSpPr>
        <p:spPr>
          <a:xfrm>
            <a:off x="838080" y="6356520"/>
            <a:ext cx="2742480" cy="364320"/>
          </a:xfrm>
          <a:prstGeom prst="rect">
            <a:avLst/>
          </a:prstGeom>
          <a:noFill/>
          <a:ln w="0">
            <a:noFill/>
          </a:ln>
        </p:spPr>
        <p:txBody>
          <a:bodyPr lIns="90000" rIns="90000" tIns="45000" bIns="45000" anchor="ctr">
            <a:noAutofit/>
          </a:bodyPr>
          <a:lstStyle>
            <a:lvl1pPr indent="0">
              <a:buNone/>
              <a:defRPr b="0" lang="fr-FR" sz="1400" spc="-1" strike="noStrike">
                <a:solidFill>
                  <a:srgbClr val="000000"/>
                </a:solidFill>
                <a:latin typeface="Calibri"/>
              </a:defRPr>
            </a:lvl1pPr>
          </a:lstStyle>
          <a:p>
            <a:pPr indent="0">
              <a:buNone/>
            </a:pPr>
            <a:r>
              <a:rPr b="0" lang="fr-FR" sz="1400" spc="-1" strike="noStrike">
                <a:solidFill>
                  <a:srgbClr val="000000"/>
                </a:solidFill>
                <a:latin typeface="Calibri"/>
              </a:rPr>
              <a:t>&lt;date/time&gt;</a:t>
            </a:r>
            <a:endParaRPr b="0" lang="fr-FR" sz="14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Calibri"/>
              </a:rPr>
              <a:t>Click to edit the title text format</a:t>
            </a:r>
            <a:endParaRPr b="0" lang="fr-FR" sz="1800" spc="-1" strike="noStrike">
              <a:solidFill>
                <a:srgbClr val="000000"/>
              </a:solidFill>
              <a:latin typeface="Calibri"/>
            </a:endParaRPr>
          </a:p>
        </p:txBody>
      </p:sp>
      <p:sp>
        <p:nvSpPr>
          <p:cNvPr id="13"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Calibri"/>
              </a:rPr>
              <a:t>Click to edit the outline text format</a:t>
            </a:r>
            <a:endParaRPr b="0" lang="fr-FR" sz="1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Calibri"/>
              </a:rPr>
              <a:t>Second Outline Level</a:t>
            </a:r>
            <a:endParaRPr b="0" lang="fr-FR" sz="18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Calibri"/>
              </a:rPr>
              <a:t>Third Outline Level</a:t>
            </a:r>
            <a:endParaRPr b="0" lang="fr-FR"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Calibri"/>
              </a:rPr>
              <a:t>Fourth Outline Level</a:t>
            </a:r>
            <a:endParaRPr b="0" lang="fr-FR"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Calibri"/>
              </a:rPr>
              <a:t>Fifth Outline Level</a:t>
            </a:r>
            <a:endParaRPr b="0" lang="fr-FR" sz="18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Calibri"/>
              </a:rPr>
              <a:t>Sixth Outline Level</a:t>
            </a:r>
            <a:endParaRPr b="0" lang="fr-FR" sz="18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Calibri"/>
              </a:rPr>
              <a:t>Seventh Outline Level</a:t>
            </a:r>
            <a:endParaRPr b="0" lang="fr-FR" sz="1800" spc="-1" strike="noStrike">
              <a:solidFill>
                <a:srgbClr val="000000"/>
              </a:solidFill>
              <a:latin typeface="Calibri"/>
            </a:endParaRPr>
          </a:p>
        </p:txBody>
      </p:sp>
      <p:sp>
        <p:nvSpPr>
          <p:cNvPr id="14" name="PlaceHolder 3"/>
          <p:cNvSpPr>
            <a:spLocks noGrp="1"/>
          </p:cNvSpPr>
          <p:nvPr>
            <p:ph type="ftr" idx="10"/>
          </p:nvPr>
        </p:nvSpPr>
        <p:spPr>
          <a:xfrm>
            <a:off x="4038480" y="6356520"/>
            <a:ext cx="411408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fr-FR" sz="1400" spc="-1" strike="noStrike">
                <a:solidFill>
                  <a:srgbClr val="000000"/>
                </a:solidFill>
                <a:latin typeface="Calibri"/>
              </a:defRPr>
            </a:lvl1pPr>
          </a:lstStyle>
          <a:p>
            <a:pPr indent="0" algn="ctr">
              <a:lnSpc>
                <a:spcPct val="100000"/>
              </a:lnSpc>
              <a:buNone/>
              <a:tabLst>
                <a:tab algn="l" pos="0"/>
              </a:tabLst>
            </a:pPr>
            <a:r>
              <a:rPr b="0" lang="fr-FR" sz="1400" spc="-1" strike="noStrike">
                <a:solidFill>
                  <a:srgbClr val="000000"/>
                </a:solidFill>
                <a:latin typeface="Calibri"/>
              </a:rPr>
              <a:t>&lt;footer&gt;</a:t>
            </a:r>
            <a:endParaRPr b="0" lang="fr-FR" sz="1400" spc="-1" strike="noStrike">
              <a:solidFill>
                <a:srgbClr val="000000"/>
              </a:solidFill>
              <a:latin typeface="Calibri"/>
            </a:endParaRPr>
          </a:p>
        </p:txBody>
      </p:sp>
      <p:sp>
        <p:nvSpPr>
          <p:cNvPr id="15" name="PlaceHolder 4"/>
          <p:cNvSpPr>
            <a:spLocks noGrp="1"/>
          </p:cNvSpPr>
          <p:nvPr>
            <p:ph type="sldNum" idx="11"/>
          </p:nvPr>
        </p:nvSpPr>
        <p:spPr>
          <a:xfrm>
            <a:off x="8610480" y="6356520"/>
            <a:ext cx="274248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0" lang="fr-FR" sz="1200" spc="-1" strike="noStrike">
                <a:solidFill>
                  <a:schemeClr val="dk1">
                    <a:tint val="75000"/>
                  </a:schemeClr>
                </a:solidFill>
                <a:latin typeface="Calibri"/>
              </a:defRPr>
            </a:lvl1pPr>
          </a:lstStyle>
          <a:p>
            <a:pPr indent="0" algn="r" defTabSz="914400">
              <a:lnSpc>
                <a:spcPct val="100000"/>
              </a:lnSpc>
              <a:buNone/>
              <a:tabLst>
                <a:tab algn="l" pos="0"/>
              </a:tabLst>
            </a:pPr>
            <a:fld id="{A975026C-53B5-430A-85AB-74E13296D492}" type="slidenum">
              <a:rPr b="0" lang="fr-FR" sz="1200" spc="-1" strike="noStrike">
                <a:solidFill>
                  <a:schemeClr val="dk1">
                    <a:tint val="75000"/>
                  </a:schemeClr>
                </a:solidFill>
                <a:latin typeface="Calibri"/>
              </a:rPr>
              <a:t>&lt;number&gt;</a:t>
            </a:fld>
            <a:endParaRPr b="0" lang="fr-FR" sz="1200" spc="-1" strike="noStrike">
              <a:solidFill>
                <a:srgbClr val="000000"/>
              </a:solidFill>
              <a:latin typeface="Calibri"/>
            </a:endParaRPr>
          </a:p>
        </p:txBody>
      </p:sp>
      <p:sp>
        <p:nvSpPr>
          <p:cNvPr id="16" name="PlaceHolder 5"/>
          <p:cNvSpPr>
            <a:spLocks noGrp="1"/>
          </p:cNvSpPr>
          <p:nvPr>
            <p:ph type="dt" idx="12"/>
          </p:nvPr>
        </p:nvSpPr>
        <p:spPr>
          <a:xfrm>
            <a:off x="838080" y="6356520"/>
            <a:ext cx="2742480" cy="364320"/>
          </a:xfrm>
          <a:prstGeom prst="rect">
            <a:avLst/>
          </a:prstGeom>
          <a:noFill/>
          <a:ln w="0">
            <a:noFill/>
          </a:ln>
        </p:spPr>
        <p:txBody>
          <a:bodyPr lIns="90000" rIns="90000" tIns="45000" bIns="45000" anchor="ctr">
            <a:noAutofit/>
          </a:bodyPr>
          <a:lstStyle>
            <a:lvl1pPr indent="0">
              <a:buNone/>
              <a:defRPr b="0" lang="fr-FR" sz="1400" spc="-1" strike="noStrike">
                <a:solidFill>
                  <a:srgbClr val="000000"/>
                </a:solidFill>
                <a:latin typeface="Calibri"/>
              </a:defRPr>
            </a:lvl1pPr>
          </a:lstStyle>
          <a:p>
            <a:pPr indent="0">
              <a:buNone/>
            </a:pPr>
            <a:r>
              <a:rPr b="0" lang="fr-FR" sz="1400" spc="-1" strike="noStrike">
                <a:solidFill>
                  <a:srgbClr val="000000"/>
                </a:solidFill>
                <a:latin typeface="Calibri"/>
              </a:rPr>
              <a:t>&lt;date/time&gt;</a:t>
            </a:r>
            <a:endParaRPr b="0" lang="fr-FR" sz="14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9" name="PlaceHolder 1"/>
          <p:cNvSpPr>
            <a:spLocks noGrp="1"/>
          </p:cNvSpPr>
          <p:nvPr>
            <p:ph type="ftr" idx="13"/>
          </p:nvPr>
        </p:nvSpPr>
        <p:spPr>
          <a:xfrm>
            <a:off x="4038480" y="6356520"/>
            <a:ext cx="411408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fr-FR" sz="1400" spc="-1" strike="noStrike">
                <a:solidFill>
                  <a:srgbClr val="000000"/>
                </a:solidFill>
                <a:latin typeface="Calibri"/>
              </a:defRPr>
            </a:lvl1pPr>
          </a:lstStyle>
          <a:p>
            <a:pPr indent="0" algn="ctr">
              <a:lnSpc>
                <a:spcPct val="100000"/>
              </a:lnSpc>
              <a:buNone/>
              <a:tabLst>
                <a:tab algn="l" pos="0"/>
              </a:tabLst>
            </a:pPr>
            <a:r>
              <a:rPr b="0" lang="fr-FR" sz="1400" spc="-1" strike="noStrike">
                <a:solidFill>
                  <a:srgbClr val="000000"/>
                </a:solidFill>
                <a:latin typeface="Calibri"/>
              </a:rPr>
              <a:t>&lt;footer&gt;</a:t>
            </a:r>
            <a:endParaRPr b="0" lang="fr-FR" sz="1400" spc="-1" strike="noStrike">
              <a:solidFill>
                <a:srgbClr val="000000"/>
              </a:solidFill>
              <a:latin typeface="Calibri"/>
            </a:endParaRPr>
          </a:p>
        </p:txBody>
      </p:sp>
      <p:sp>
        <p:nvSpPr>
          <p:cNvPr id="20" name="PlaceHolder 2"/>
          <p:cNvSpPr>
            <a:spLocks noGrp="1"/>
          </p:cNvSpPr>
          <p:nvPr>
            <p:ph type="sldNum" idx="14"/>
          </p:nvPr>
        </p:nvSpPr>
        <p:spPr>
          <a:xfrm>
            <a:off x="8610480" y="6356520"/>
            <a:ext cx="274248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0" lang="fr-FR" sz="1200" spc="-1" strike="noStrike">
                <a:solidFill>
                  <a:schemeClr val="dk1">
                    <a:tint val="75000"/>
                  </a:schemeClr>
                </a:solidFill>
                <a:latin typeface="Calibri"/>
              </a:defRPr>
            </a:lvl1pPr>
          </a:lstStyle>
          <a:p>
            <a:pPr indent="0" algn="r" defTabSz="914400">
              <a:lnSpc>
                <a:spcPct val="100000"/>
              </a:lnSpc>
              <a:buNone/>
              <a:tabLst>
                <a:tab algn="l" pos="0"/>
              </a:tabLst>
            </a:pPr>
            <a:fld id="{7FA2ECD4-7B60-4089-A0AC-AD5972B97D10}" type="slidenum">
              <a:rPr b="0" lang="fr-FR" sz="1200" spc="-1" strike="noStrike">
                <a:solidFill>
                  <a:schemeClr val="dk1">
                    <a:tint val="75000"/>
                  </a:schemeClr>
                </a:solidFill>
                <a:latin typeface="Calibri"/>
              </a:rPr>
              <a:t>&lt;number&gt;</a:t>
            </a:fld>
            <a:endParaRPr b="0" lang="fr-FR" sz="1200" spc="-1" strike="noStrike">
              <a:solidFill>
                <a:srgbClr val="000000"/>
              </a:solidFill>
              <a:latin typeface="Calibri"/>
            </a:endParaRPr>
          </a:p>
        </p:txBody>
      </p:sp>
      <p:sp>
        <p:nvSpPr>
          <p:cNvPr id="21" name="PlaceHolder 3"/>
          <p:cNvSpPr>
            <a:spLocks noGrp="1"/>
          </p:cNvSpPr>
          <p:nvPr>
            <p:ph type="dt" idx="15"/>
          </p:nvPr>
        </p:nvSpPr>
        <p:spPr>
          <a:xfrm>
            <a:off x="838080" y="6356520"/>
            <a:ext cx="2742480" cy="364320"/>
          </a:xfrm>
          <a:prstGeom prst="rect">
            <a:avLst/>
          </a:prstGeom>
          <a:noFill/>
          <a:ln w="0">
            <a:noFill/>
          </a:ln>
        </p:spPr>
        <p:txBody>
          <a:bodyPr lIns="90000" rIns="90000" tIns="45000" bIns="45000" anchor="ctr">
            <a:noAutofit/>
          </a:bodyPr>
          <a:lstStyle>
            <a:lvl1pPr indent="0">
              <a:buNone/>
              <a:defRPr b="0" lang="fr-FR" sz="1400" spc="-1" strike="noStrike">
                <a:solidFill>
                  <a:srgbClr val="000000"/>
                </a:solidFill>
                <a:latin typeface="Calibri"/>
              </a:defRPr>
            </a:lvl1pPr>
          </a:lstStyle>
          <a:p>
            <a:pPr indent="0">
              <a:buNone/>
            </a:pPr>
            <a:r>
              <a:rPr b="0" lang="fr-FR" sz="1400" spc="-1" strike="noStrike">
                <a:solidFill>
                  <a:srgbClr val="000000"/>
                </a:solidFill>
                <a:latin typeface="Calibri"/>
              </a:rPr>
              <a:t>&lt;date/time&gt;</a:t>
            </a:r>
            <a:endParaRPr b="0" lang="fr-FR" sz="14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Calibri"/>
              </a:rPr>
              <a:t>Click to edit the title text format</a:t>
            </a:r>
            <a:endParaRPr b="0" lang="fr-FR" sz="1800" spc="-1" strike="noStrike">
              <a:solidFill>
                <a:srgbClr val="000000"/>
              </a:solidFill>
              <a:latin typeface="Calibri"/>
            </a:endParaRPr>
          </a:p>
        </p:txBody>
      </p:sp>
      <p:sp>
        <p:nvSpPr>
          <p:cNvPr id="23"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Calibri"/>
              </a:rPr>
              <a:t>Click to edit the outline text format</a:t>
            </a:r>
            <a:endParaRPr b="0" lang="fr-FR" sz="1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Calibri"/>
              </a:rPr>
              <a:t>Second Outline Level</a:t>
            </a:r>
            <a:endParaRPr b="0" lang="fr-FR" sz="18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Calibri"/>
              </a:rPr>
              <a:t>Third Outline Level</a:t>
            </a:r>
            <a:endParaRPr b="0" lang="fr-FR"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Calibri"/>
              </a:rPr>
              <a:t>Fourth Outline Level</a:t>
            </a:r>
            <a:endParaRPr b="0" lang="fr-FR"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Calibri"/>
              </a:rPr>
              <a:t>Fifth Outline Level</a:t>
            </a:r>
            <a:endParaRPr b="0" lang="fr-FR" sz="18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Calibri"/>
              </a:rPr>
              <a:t>Sixth Outline Level</a:t>
            </a:r>
            <a:endParaRPr b="0" lang="fr-FR" sz="18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Calibri"/>
              </a:rPr>
              <a:t>Seventh Outline Level</a:t>
            </a:r>
            <a:endParaRPr b="0" lang="fr-FR" sz="1800" spc="-1" strike="noStrike">
              <a:solidFill>
                <a:srgbClr val="000000"/>
              </a:solidFill>
              <a:latin typeface="Calibri"/>
            </a:endParaRPr>
          </a:p>
        </p:txBody>
      </p:sp>
      <p:sp>
        <p:nvSpPr>
          <p:cNvPr id="24"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Calibri"/>
              </a:rPr>
              <a:t>Click to edit the outline text format</a:t>
            </a:r>
            <a:endParaRPr b="0" lang="fr-FR" sz="1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Calibri"/>
              </a:rPr>
              <a:t>Second Outline Level</a:t>
            </a:r>
            <a:endParaRPr b="0" lang="fr-FR" sz="18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Calibri"/>
              </a:rPr>
              <a:t>Third Outline Level</a:t>
            </a:r>
            <a:endParaRPr b="0" lang="fr-FR"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Calibri"/>
              </a:rPr>
              <a:t>Fourth Outline Level</a:t>
            </a:r>
            <a:endParaRPr b="0" lang="fr-FR"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Calibri"/>
              </a:rPr>
              <a:t>Fifth Outline Level</a:t>
            </a:r>
            <a:endParaRPr b="0" lang="fr-FR" sz="18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Calibri"/>
              </a:rPr>
              <a:t>Sixth Outline Level</a:t>
            </a:r>
            <a:endParaRPr b="0" lang="fr-FR" sz="18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Calibri"/>
              </a:rPr>
              <a:t>Seventh Outline Level</a:t>
            </a:r>
            <a:endParaRPr b="0" lang="fr-FR" sz="1800" spc="-1" strike="noStrike">
              <a:solidFill>
                <a:srgbClr val="000000"/>
              </a:solidFill>
              <a:latin typeface="Calibri"/>
            </a:endParaRPr>
          </a:p>
        </p:txBody>
      </p:sp>
      <p:sp>
        <p:nvSpPr>
          <p:cNvPr id="25" name="PlaceHolder 4"/>
          <p:cNvSpPr>
            <a:spLocks noGrp="1"/>
          </p:cNvSpPr>
          <p:nvPr>
            <p:ph type="ftr" idx="16"/>
          </p:nvPr>
        </p:nvSpPr>
        <p:spPr>
          <a:xfrm>
            <a:off x="4038480" y="6356520"/>
            <a:ext cx="411408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fr-FR" sz="1400" spc="-1" strike="noStrike">
                <a:solidFill>
                  <a:srgbClr val="000000"/>
                </a:solidFill>
                <a:latin typeface="Calibri"/>
              </a:defRPr>
            </a:lvl1pPr>
          </a:lstStyle>
          <a:p>
            <a:pPr indent="0" algn="ctr">
              <a:lnSpc>
                <a:spcPct val="100000"/>
              </a:lnSpc>
              <a:buNone/>
              <a:tabLst>
                <a:tab algn="l" pos="0"/>
              </a:tabLst>
            </a:pPr>
            <a:r>
              <a:rPr b="0" lang="fr-FR" sz="1400" spc="-1" strike="noStrike">
                <a:solidFill>
                  <a:srgbClr val="000000"/>
                </a:solidFill>
                <a:latin typeface="Calibri"/>
              </a:rPr>
              <a:t>&lt;footer&gt;</a:t>
            </a:r>
            <a:endParaRPr b="0" lang="fr-FR" sz="1400" spc="-1" strike="noStrike">
              <a:solidFill>
                <a:srgbClr val="000000"/>
              </a:solidFill>
              <a:latin typeface="Calibri"/>
            </a:endParaRPr>
          </a:p>
        </p:txBody>
      </p:sp>
      <p:sp>
        <p:nvSpPr>
          <p:cNvPr id="26" name="PlaceHolder 5"/>
          <p:cNvSpPr>
            <a:spLocks noGrp="1"/>
          </p:cNvSpPr>
          <p:nvPr>
            <p:ph type="sldNum" idx="17"/>
          </p:nvPr>
        </p:nvSpPr>
        <p:spPr>
          <a:xfrm>
            <a:off x="8610480" y="6356520"/>
            <a:ext cx="274248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0" lang="fr-FR" sz="1200" spc="-1" strike="noStrike">
                <a:solidFill>
                  <a:schemeClr val="dk1">
                    <a:tint val="75000"/>
                  </a:schemeClr>
                </a:solidFill>
                <a:latin typeface="Calibri"/>
              </a:defRPr>
            </a:lvl1pPr>
          </a:lstStyle>
          <a:p>
            <a:pPr indent="0" algn="r" defTabSz="914400">
              <a:lnSpc>
                <a:spcPct val="100000"/>
              </a:lnSpc>
              <a:buNone/>
              <a:tabLst>
                <a:tab algn="l" pos="0"/>
              </a:tabLst>
            </a:pPr>
            <a:fld id="{6B1EDB3C-7A3A-4E2B-BBD9-853E3FFDB9BC}" type="slidenum">
              <a:rPr b="0" lang="fr-FR" sz="1200" spc="-1" strike="noStrike">
                <a:solidFill>
                  <a:schemeClr val="dk1">
                    <a:tint val="75000"/>
                  </a:schemeClr>
                </a:solidFill>
                <a:latin typeface="Calibri"/>
              </a:rPr>
              <a:t>&lt;number&gt;</a:t>
            </a:fld>
            <a:endParaRPr b="0" lang="fr-FR" sz="1200" spc="-1" strike="noStrike">
              <a:solidFill>
                <a:srgbClr val="000000"/>
              </a:solidFill>
              <a:latin typeface="Calibri"/>
            </a:endParaRPr>
          </a:p>
        </p:txBody>
      </p:sp>
      <p:sp>
        <p:nvSpPr>
          <p:cNvPr id="27" name="PlaceHolder 6"/>
          <p:cNvSpPr>
            <a:spLocks noGrp="1"/>
          </p:cNvSpPr>
          <p:nvPr>
            <p:ph type="dt" idx="18"/>
          </p:nvPr>
        </p:nvSpPr>
        <p:spPr>
          <a:xfrm>
            <a:off x="838080" y="6356520"/>
            <a:ext cx="2742480" cy="364320"/>
          </a:xfrm>
          <a:prstGeom prst="rect">
            <a:avLst/>
          </a:prstGeom>
          <a:noFill/>
          <a:ln w="0">
            <a:noFill/>
          </a:ln>
        </p:spPr>
        <p:txBody>
          <a:bodyPr lIns="90000" rIns="90000" tIns="45000" bIns="45000" anchor="ctr">
            <a:noAutofit/>
          </a:bodyPr>
          <a:lstStyle>
            <a:lvl1pPr indent="0">
              <a:buNone/>
              <a:defRPr b="0" lang="fr-FR" sz="1400" spc="-1" strike="noStrike">
                <a:solidFill>
                  <a:srgbClr val="000000"/>
                </a:solidFill>
                <a:latin typeface="Calibri"/>
              </a:defRPr>
            </a:lvl1pPr>
          </a:lstStyle>
          <a:p>
            <a:pPr indent="0">
              <a:buNone/>
            </a:pPr>
            <a:r>
              <a:rPr b="0" lang="fr-FR" sz="1400" spc="-1" strike="noStrike">
                <a:solidFill>
                  <a:srgbClr val="000000"/>
                </a:solidFill>
                <a:latin typeface="Calibri"/>
              </a:rPr>
              <a:t>&lt;date/time&gt;</a:t>
            </a:r>
            <a:endParaRPr b="0" lang="fr-FR" sz="14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1" name="PlaceHolder 1"/>
          <p:cNvSpPr>
            <a:spLocks noGrp="1"/>
          </p:cNvSpPr>
          <p:nvPr>
            <p:ph type="ftr" idx="19"/>
          </p:nvPr>
        </p:nvSpPr>
        <p:spPr>
          <a:xfrm>
            <a:off x="4038480" y="6356520"/>
            <a:ext cx="411408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fr-FR" sz="1400" spc="-1" strike="noStrike">
                <a:solidFill>
                  <a:srgbClr val="000000"/>
                </a:solidFill>
                <a:latin typeface="Calibri"/>
              </a:defRPr>
            </a:lvl1pPr>
          </a:lstStyle>
          <a:p>
            <a:pPr indent="0" algn="ctr">
              <a:lnSpc>
                <a:spcPct val="100000"/>
              </a:lnSpc>
              <a:buNone/>
              <a:tabLst>
                <a:tab algn="l" pos="0"/>
              </a:tabLst>
            </a:pPr>
            <a:r>
              <a:rPr b="0" lang="fr-FR" sz="1400" spc="-1" strike="noStrike">
                <a:solidFill>
                  <a:srgbClr val="000000"/>
                </a:solidFill>
                <a:latin typeface="Calibri"/>
              </a:rPr>
              <a:t>&lt;footer&gt;</a:t>
            </a:r>
            <a:endParaRPr b="0" lang="fr-FR" sz="1400" spc="-1" strike="noStrike">
              <a:solidFill>
                <a:srgbClr val="000000"/>
              </a:solidFill>
              <a:latin typeface="Calibri"/>
            </a:endParaRPr>
          </a:p>
        </p:txBody>
      </p:sp>
      <p:sp>
        <p:nvSpPr>
          <p:cNvPr id="32" name="PlaceHolder 2"/>
          <p:cNvSpPr>
            <a:spLocks noGrp="1"/>
          </p:cNvSpPr>
          <p:nvPr>
            <p:ph type="sldNum" idx="20"/>
          </p:nvPr>
        </p:nvSpPr>
        <p:spPr>
          <a:xfrm>
            <a:off x="8610480" y="6356520"/>
            <a:ext cx="274248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0" lang="fr-FR" sz="1200" spc="-1" strike="noStrike">
                <a:solidFill>
                  <a:schemeClr val="dk1">
                    <a:tint val="75000"/>
                  </a:schemeClr>
                </a:solidFill>
                <a:latin typeface="Calibri"/>
              </a:defRPr>
            </a:lvl1pPr>
          </a:lstStyle>
          <a:p>
            <a:pPr indent="0" algn="r" defTabSz="914400">
              <a:lnSpc>
                <a:spcPct val="100000"/>
              </a:lnSpc>
              <a:buNone/>
              <a:tabLst>
                <a:tab algn="l" pos="0"/>
              </a:tabLst>
            </a:pPr>
            <a:fld id="{8400E195-0F84-4F7C-9506-E7AC9CA5CF5C}" type="slidenum">
              <a:rPr b="0" lang="fr-FR" sz="1200" spc="-1" strike="noStrike">
                <a:solidFill>
                  <a:schemeClr val="dk1">
                    <a:tint val="75000"/>
                  </a:schemeClr>
                </a:solidFill>
                <a:latin typeface="Calibri"/>
              </a:rPr>
              <a:t>&lt;number&gt;</a:t>
            </a:fld>
            <a:endParaRPr b="0" lang="fr-FR" sz="1200" spc="-1" strike="noStrike">
              <a:solidFill>
                <a:srgbClr val="000000"/>
              </a:solidFill>
              <a:latin typeface="Calibri"/>
            </a:endParaRPr>
          </a:p>
        </p:txBody>
      </p:sp>
      <p:sp>
        <p:nvSpPr>
          <p:cNvPr id="33" name="PlaceHolder 3"/>
          <p:cNvSpPr>
            <a:spLocks noGrp="1"/>
          </p:cNvSpPr>
          <p:nvPr>
            <p:ph type="dt" idx="21"/>
          </p:nvPr>
        </p:nvSpPr>
        <p:spPr>
          <a:xfrm>
            <a:off x="838080" y="6356520"/>
            <a:ext cx="2742480" cy="364320"/>
          </a:xfrm>
          <a:prstGeom prst="rect">
            <a:avLst/>
          </a:prstGeom>
          <a:noFill/>
          <a:ln w="0">
            <a:noFill/>
          </a:ln>
        </p:spPr>
        <p:txBody>
          <a:bodyPr lIns="90000" rIns="90000" tIns="45000" bIns="45000" anchor="ctr">
            <a:noAutofit/>
          </a:bodyPr>
          <a:lstStyle>
            <a:lvl1pPr indent="0">
              <a:buNone/>
              <a:defRPr b="0" lang="fr-FR" sz="1400" spc="-1" strike="noStrike">
                <a:solidFill>
                  <a:srgbClr val="000000"/>
                </a:solidFill>
                <a:latin typeface="Calibri"/>
              </a:defRPr>
            </a:lvl1pPr>
          </a:lstStyle>
          <a:p>
            <a:pPr indent="0">
              <a:buNone/>
            </a:pPr>
            <a:r>
              <a:rPr b="0" lang="fr-FR" sz="1400" spc="-1" strike="noStrike">
                <a:solidFill>
                  <a:srgbClr val="000000"/>
                </a:solidFill>
                <a:latin typeface="Calibri"/>
              </a:rPr>
              <a:t>&lt;date/time&gt;</a:t>
            </a:r>
            <a:endParaRPr b="0" lang="fr-FR" sz="14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Calibri"/>
              </a:rPr>
              <a:t>Click to edit the title text format</a:t>
            </a:r>
            <a:endParaRPr b="0" lang="fr-FR" sz="1800" spc="-1" strike="noStrike">
              <a:solidFill>
                <a:srgbClr val="000000"/>
              </a:solidFill>
              <a:latin typeface="Calibri"/>
            </a:endParaRPr>
          </a:p>
        </p:txBody>
      </p:sp>
      <p:sp>
        <p:nvSpPr>
          <p:cNvPr id="35" name="PlaceHolder 2"/>
          <p:cNvSpPr>
            <a:spLocks noGrp="1"/>
          </p:cNvSpPr>
          <p:nvPr>
            <p:ph type="ftr" idx="22"/>
          </p:nvPr>
        </p:nvSpPr>
        <p:spPr>
          <a:xfrm>
            <a:off x="4038480" y="6356520"/>
            <a:ext cx="411408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fr-FR" sz="1400" spc="-1" strike="noStrike">
                <a:solidFill>
                  <a:srgbClr val="000000"/>
                </a:solidFill>
                <a:latin typeface="Calibri"/>
              </a:defRPr>
            </a:lvl1pPr>
          </a:lstStyle>
          <a:p>
            <a:pPr indent="0" algn="ctr">
              <a:lnSpc>
                <a:spcPct val="100000"/>
              </a:lnSpc>
              <a:buNone/>
              <a:tabLst>
                <a:tab algn="l" pos="0"/>
              </a:tabLst>
            </a:pPr>
            <a:r>
              <a:rPr b="0" lang="fr-FR" sz="1400" spc="-1" strike="noStrike">
                <a:solidFill>
                  <a:srgbClr val="000000"/>
                </a:solidFill>
                <a:latin typeface="Calibri"/>
              </a:rPr>
              <a:t>&lt;footer&gt;</a:t>
            </a:r>
            <a:endParaRPr b="0" lang="fr-FR" sz="1400" spc="-1" strike="noStrike">
              <a:solidFill>
                <a:srgbClr val="000000"/>
              </a:solidFill>
              <a:latin typeface="Calibri"/>
            </a:endParaRPr>
          </a:p>
        </p:txBody>
      </p:sp>
      <p:sp>
        <p:nvSpPr>
          <p:cNvPr id="36" name="PlaceHolder 3"/>
          <p:cNvSpPr>
            <a:spLocks noGrp="1"/>
          </p:cNvSpPr>
          <p:nvPr>
            <p:ph type="sldNum" idx="23"/>
          </p:nvPr>
        </p:nvSpPr>
        <p:spPr>
          <a:xfrm>
            <a:off x="8610480" y="6356520"/>
            <a:ext cx="274248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0" lang="fr-FR" sz="1200" spc="-1" strike="noStrike">
                <a:solidFill>
                  <a:schemeClr val="dk1">
                    <a:tint val="75000"/>
                  </a:schemeClr>
                </a:solidFill>
                <a:latin typeface="Calibri"/>
              </a:defRPr>
            </a:lvl1pPr>
          </a:lstStyle>
          <a:p>
            <a:pPr indent="0" algn="r" defTabSz="914400">
              <a:lnSpc>
                <a:spcPct val="100000"/>
              </a:lnSpc>
              <a:buNone/>
              <a:tabLst>
                <a:tab algn="l" pos="0"/>
              </a:tabLst>
            </a:pPr>
            <a:fld id="{0BA2B35D-98E5-492D-88BE-54F39A825E64}" type="slidenum">
              <a:rPr b="0" lang="fr-FR" sz="1200" spc="-1" strike="noStrike">
                <a:solidFill>
                  <a:schemeClr val="dk1">
                    <a:tint val="75000"/>
                  </a:schemeClr>
                </a:solidFill>
                <a:latin typeface="Calibri"/>
              </a:rPr>
              <a:t>&lt;number&gt;</a:t>
            </a:fld>
            <a:endParaRPr b="0" lang="fr-FR" sz="1200" spc="-1" strike="noStrike">
              <a:solidFill>
                <a:srgbClr val="000000"/>
              </a:solidFill>
              <a:latin typeface="Calibri"/>
            </a:endParaRPr>
          </a:p>
        </p:txBody>
      </p:sp>
      <p:sp>
        <p:nvSpPr>
          <p:cNvPr id="37" name="PlaceHolder 4"/>
          <p:cNvSpPr>
            <a:spLocks noGrp="1"/>
          </p:cNvSpPr>
          <p:nvPr>
            <p:ph type="dt" idx="24"/>
          </p:nvPr>
        </p:nvSpPr>
        <p:spPr>
          <a:xfrm>
            <a:off x="838080" y="6356520"/>
            <a:ext cx="2742480" cy="364320"/>
          </a:xfrm>
          <a:prstGeom prst="rect">
            <a:avLst/>
          </a:prstGeom>
          <a:noFill/>
          <a:ln w="0">
            <a:noFill/>
          </a:ln>
        </p:spPr>
        <p:txBody>
          <a:bodyPr lIns="90000" rIns="90000" tIns="45000" bIns="45000" anchor="ctr">
            <a:noAutofit/>
          </a:bodyPr>
          <a:lstStyle>
            <a:lvl1pPr indent="0">
              <a:buNone/>
              <a:defRPr b="0" lang="fr-FR" sz="1400" spc="-1" strike="noStrike">
                <a:solidFill>
                  <a:srgbClr val="000000"/>
                </a:solidFill>
                <a:latin typeface="Calibri"/>
              </a:defRPr>
            </a:lvl1pPr>
          </a:lstStyle>
          <a:p>
            <a:pPr indent="0">
              <a:buNone/>
            </a:pPr>
            <a:r>
              <a:rPr b="0" lang="fr-FR" sz="1400" spc="-1" strike="noStrike">
                <a:solidFill>
                  <a:srgbClr val="000000"/>
                </a:solidFill>
                <a:latin typeface="Calibri"/>
              </a:rPr>
              <a:t>&lt;date/time&gt;</a:t>
            </a:r>
            <a:endParaRPr b="0" lang="fr-FR" sz="14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ftr" idx="25"/>
          </p:nvPr>
        </p:nvSpPr>
        <p:spPr>
          <a:xfrm>
            <a:off x="4038480" y="6356520"/>
            <a:ext cx="411408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fr-FR" sz="1400" spc="-1" strike="noStrike">
                <a:solidFill>
                  <a:srgbClr val="000000"/>
                </a:solidFill>
                <a:latin typeface="Calibri"/>
              </a:defRPr>
            </a:lvl1pPr>
          </a:lstStyle>
          <a:p>
            <a:pPr indent="0" algn="ctr">
              <a:lnSpc>
                <a:spcPct val="100000"/>
              </a:lnSpc>
              <a:buNone/>
              <a:tabLst>
                <a:tab algn="l" pos="0"/>
              </a:tabLst>
            </a:pPr>
            <a:r>
              <a:rPr b="0" lang="fr-FR" sz="1400" spc="-1" strike="noStrike">
                <a:solidFill>
                  <a:srgbClr val="000000"/>
                </a:solidFill>
                <a:latin typeface="Calibri"/>
              </a:rPr>
              <a:t>&lt;footer&gt;</a:t>
            </a:r>
            <a:endParaRPr b="0" lang="fr-FR" sz="1400" spc="-1" strike="noStrike">
              <a:solidFill>
                <a:srgbClr val="000000"/>
              </a:solidFill>
              <a:latin typeface="Calibri"/>
            </a:endParaRPr>
          </a:p>
        </p:txBody>
      </p:sp>
      <p:sp>
        <p:nvSpPr>
          <p:cNvPr id="40" name="PlaceHolder 2"/>
          <p:cNvSpPr>
            <a:spLocks noGrp="1"/>
          </p:cNvSpPr>
          <p:nvPr>
            <p:ph type="sldNum" idx="26"/>
          </p:nvPr>
        </p:nvSpPr>
        <p:spPr>
          <a:xfrm>
            <a:off x="8610480" y="6356520"/>
            <a:ext cx="2742480" cy="364320"/>
          </a:xfrm>
          <a:prstGeom prst="rect">
            <a:avLst/>
          </a:prstGeom>
          <a:noFill/>
          <a:ln w="0">
            <a:noFill/>
          </a:ln>
        </p:spPr>
        <p:txBody>
          <a:bodyPr lIns="90000" rIns="90000" tIns="45000" bIns="45000" anchor="ctr">
            <a:noAutofit/>
          </a:bodyPr>
          <a:lstStyle>
            <a:lvl1pPr indent="0" algn="r" defTabSz="914400">
              <a:lnSpc>
                <a:spcPct val="100000"/>
              </a:lnSpc>
              <a:buNone/>
              <a:tabLst>
                <a:tab algn="l" pos="0"/>
              </a:tabLst>
              <a:defRPr b="0" lang="fr-FR" sz="1200" spc="-1" strike="noStrike">
                <a:solidFill>
                  <a:schemeClr val="dk1">
                    <a:tint val="75000"/>
                  </a:schemeClr>
                </a:solidFill>
                <a:latin typeface="Calibri"/>
              </a:defRPr>
            </a:lvl1pPr>
          </a:lstStyle>
          <a:p>
            <a:pPr indent="0" algn="r" defTabSz="914400">
              <a:lnSpc>
                <a:spcPct val="100000"/>
              </a:lnSpc>
              <a:buNone/>
              <a:tabLst>
                <a:tab algn="l" pos="0"/>
              </a:tabLst>
            </a:pPr>
            <a:fld id="{F5D986B4-05C4-45D4-913D-D89C2F0627AF}" type="slidenum">
              <a:rPr b="0" lang="fr-FR" sz="1200" spc="-1" strike="noStrike">
                <a:solidFill>
                  <a:schemeClr val="dk1">
                    <a:tint val="75000"/>
                  </a:schemeClr>
                </a:solidFill>
                <a:latin typeface="Calibri"/>
              </a:rPr>
              <a:t>&lt;number&gt;</a:t>
            </a:fld>
            <a:endParaRPr b="0" lang="fr-FR" sz="1200" spc="-1" strike="noStrike">
              <a:solidFill>
                <a:srgbClr val="000000"/>
              </a:solidFill>
              <a:latin typeface="Calibri"/>
            </a:endParaRPr>
          </a:p>
        </p:txBody>
      </p:sp>
      <p:sp>
        <p:nvSpPr>
          <p:cNvPr id="41" name="PlaceHolder 3"/>
          <p:cNvSpPr>
            <a:spLocks noGrp="1"/>
          </p:cNvSpPr>
          <p:nvPr>
            <p:ph type="dt" idx="27"/>
          </p:nvPr>
        </p:nvSpPr>
        <p:spPr>
          <a:xfrm>
            <a:off x="838080" y="6356520"/>
            <a:ext cx="2742480" cy="364320"/>
          </a:xfrm>
          <a:prstGeom prst="rect">
            <a:avLst/>
          </a:prstGeom>
          <a:noFill/>
          <a:ln w="0">
            <a:noFill/>
          </a:ln>
        </p:spPr>
        <p:txBody>
          <a:bodyPr lIns="90000" rIns="90000" tIns="45000" bIns="45000" anchor="ctr">
            <a:noAutofit/>
          </a:bodyPr>
          <a:lstStyle>
            <a:lvl1pPr indent="0">
              <a:buNone/>
              <a:defRPr b="0" lang="fr-FR" sz="1400" spc="-1" strike="noStrike">
                <a:solidFill>
                  <a:srgbClr val="000000"/>
                </a:solidFill>
                <a:latin typeface="Calibri"/>
              </a:defRPr>
            </a:lvl1pPr>
          </a:lstStyle>
          <a:p>
            <a:pPr indent="0">
              <a:buNone/>
            </a:pPr>
            <a:r>
              <a:rPr b="0" lang="fr-FR" sz="1400" spc="-1" strike="noStrike">
                <a:solidFill>
                  <a:srgbClr val="000000"/>
                </a:solidFill>
                <a:latin typeface="Calibri"/>
              </a:rPr>
              <a:t>&lt;date/time&gt;</a:t>
            </a:r>
            <a:endParaRPr b="0" lang="fr-FR" sz="1400" spc="-1" strike="noStrike">
              <a:solidFill>
                <a:srgbClr val="000000"/>
              </a:solidFill>
              <a:latin typeface="Calibri"/>
            </a:endParaRPr>
          </a:p>
        </p:txBody>
      </p:sp>
      <p:sp>
        <p:nvSpPr>
          <p:cNvPr id="42" name="PlaceHolder 4"/>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r>
              <a:rPr b="0" lang="fr-FR" sz="4400" spc="-1" strike="noStrike">
                <a:solidFill>
                  <a:srgbClr val="000000"/>
                </a:solidFill>
                <a:latin typeface="Calibri"/>
              </a:rPr>
              <a:t>Click to edit the title text format</a:t>
            </a:r>
            <a:endParaRPr b="0" lang="fr-FR" sz="4400" spc="-1" strike="noStrike">
              <a:solidFill>
                <a:srgbClr val="000000"/>
              </a:solidFill>
              <a:latin typeface="Calibri"/>
            </a:endParaRPr>
          </a:p>
        </p:txBody>
      </p:sp>
      <p:sp>
        <p:nvSpPr>
          <p:cNvPr id="43"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3200" spc="-1" strike="noStrike">
                <a:solidFill>
                  <a:srgbClr val="000000"/>
                </a:solidFill>
                <a:latin typeface="Calibri"/>
              </a:rPr>
              <a:t>Click to edit the outline text format</a:t>
            </a:r>
            <a:endParaRPr b="0" lang="fr-FR"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fr-FR" sz="2800" spc="-1" strike="noStrike">
                <a:solidFill>
                  <a:srgbClr val="000000"/>
                </a:solidFill>
                <a:latin typeface="Calibri"/>
              </a:rPr>
              <a:t>Second Outline Level</a:t>
            </a:r>
            <a:endParaRPr b="0" lang="fr-FR" sz="28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fr-FR" sz="2400" spc="-1" strike="noStrike">
                <a:solidFill>
                  <a:srgbClr val="000000"/>
                </a:solidFill>
                <a:latin typeface="Calibri"/>
              </a:rPr>
              <a:t>Third Outline Level</a:t>
            </a:r>
            <a:endParaRPr b="0" lang="fr-FR" sz="24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fr-FR" sz="2000" spc="-1" strike="noStrike">
                <a:solidFill>
                  <a:srgbClr val="000000"/>
                </a:solidFill>
                <a:latin typeface="Calibri"/>
              </a:rPr>
              <a:t>Fourth Outline Level</a:t>
            </a:r>
            <a:endParaRPr b="0" lang="fr-FR"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fr-FR" sz="2000" spc="-1" strike="noStrike">
                <a:solidFill>
                  <a:srgbClr val="000000"/>
                </a:solidFill>
                <a:latin typeface="Calibri"/>
              </a:rPr>
              <a:t>Fifth Outline Level</a:t>
            </a:r>
            <a:endParaRPr b="0" lang="fr-FR"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fr-FR" sz="2000" spc="-1" strike="noStrike">
                <a:solidFill>
                  <a:srgbClr val="000000"/>
                </a:solidFill>
                <a:latin typeface="Calibri"/>
              </a:rPr>
              <a:t>Sixth Outline Level</a:t>
            </a:r>
            <a:endParaRPr b="0" lang="fr-FR"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fr-FR" sz="2000" spc="-1" strike="noStrike">
                <a:solidFill>
                  <a:srgbClr val="000000"/>
                </a:solidFill>
                <a:latin typeface="Calibri"/>
              </a:rPr>
              <a:t>Seventh Outline Level</a:t>
            </a:r>
            <a:endParaRPr b="0" lang="fr-FR"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wmf"/><Relationship Id="rId2" Type="http://schemas.openxmlformats.org/officeDocument/2006/relationships/slideLayout" Target="../slideLayouts/slideLayout4.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defTabSz="914400">
              <a:lnSpc>
                <a:spcPct val="90000"/>
              </a:lnSpc>
              <a:buNone/>
              <a:tabLst>
                <a:tab algn="l" pos="0"/>
              </a:tabLst>
            </a:pPr>
            <a:r>
              <a:rPr b="0" lang="fr-FR" sz="4400" spc="-1" strike="noStrike">
                <a:solidFill>
                  <a:schemeClr val="dk1"/>
                </a:solidFill>
                <a:latin typeface="Calibri Light"/>
              </a:rPr>
              <a:t>	</a:t>
            </a:r>
            <a:r>
              <a:rPr b="0" lang="fr-FR" sz="4400" spc="-1" strike="noStrike">
                <a:solidFill>
                  <a:schemeClr val="dk1"/>
                </a:solidFill>
                <a:latin typeface="Calibri Light"/>
              </a:rPr>
              <a:t>	</a:t>
            </a:r>
            <a:endParaRPr b="0" lang="fr-FR" sz="4400" spc="-1" strike="noStrike">
              <a:solidFill>
                <a:srgbClr val="000000"/>
              </a:solidFill>
              <a:latin typeface="Calibri"/>
            </a:endParaRPr>
          </a:p>
        </p:txBody>
      </p:sp>
      <p:sp>
        <p:nvSpPr>
          <p:cNvPr id="51" name="PlaceHolder 2"/>
          <p:cNvSpPr>
            <a:spLocks noGrp="1"/>
          </p:cNvSpPr>
          <p:nvPr>
            <p:ph/>
          </p:nvPr>
        </p:nvSpPr>
        <p:spPr>
          <a:xfrm>
            <a:off x="825120" y="1440000"/>
            <a:ext cx="10514880" cy="4350600"/>
          </a:xfrm>
          <a:prstGeom prst="rect">
            <a:avLst/>
          </a:prstGeom>
          <a:noFill/>
          <a:ln w="0">
            <a:noFill/>
          </a:ln>
        </p:spPr>
        <p:txBody>
          <a:bodyPr lIns="0" rIns="0" tIns="0" bIns="0" anchor="t">
            <a:noAutofit/>
          </a:bodyPr>
          <a:p>
            <a:pPr marL="228600" indent="0" defTabSz="914400">
              <a:lnSpc>
                <a:spcPct val="90000"/>
              </a:lnSpc>
              <a:spcBef>
                <a:spcPts val="1001"/>
              </a:spcBef>
              <a:buNone/>
              <a:tabLst>
                <a:tab algn="l" pos="0"/>
              </a:tabLst>
            </a:pPr>
            <a:r>
              <a:rPr b="0" lang="fr-FR" sz="2800" spc="-1" strike="noStrike">
                <a:solidFill>
                  <a:schemeClr val="dk1"/>
                </a:solidFill>
                <a:latin typeface="Calibri"/>
              </a:rPr>
              <a:t>	</a:t>
            </a:r>
            <a:r>
              <a:rPr b="0" lang="fr-FR" sz="2800" spc="-1" strike="noStrike">
                <a:solidFill>
                  <a:schemeClr val="dk1"/>
                </a:solidFill>
                <a:latin typeface="Calibri"/>
              </a:rPr>
              <a:t>	</a:t>
            </a:r>
            <a:r>
              <a:rPr b="0" lang="fr-FR" sz="2800" spc="-1" strike="noStrike">
                <a:solidFill>
                  <a:schemeClr val="dk1"/>
                </a:solidFill>
                <a:latin typeface="Calibri"/>
              </a:rPr>
              <a:t>	</a:t>
            </a:r>
            <a:endParaRPr b="0" lang="fr-FR" sz="2800" spc="-1" strike="noStrike">
              <a:solidFill>
                <a:srgbClr val="000000"/>
              </a:solidFill>
              <a:latin typeface="Calibri"/>
            </a:endParaRPr>
          </a:p>
          <a:p>
            <a:pPr marL="228600" indent="0" defTabSz="914400">
              <a:lnSpc>
                <a:spcPct val="90000"/>
              </a:lnSpc>
              <a:spcBef>
                <a:spcPts val="1001"/>
              </a:spcBef>
              <a:buNone/>
              <a:tabLst>
                <a:tab algn="l" pos="0"/>
              </a:tabLst>
            </a:pPr>
            <a:endParaRPr b="0" lang="fr-FR" sz="2800" spc="-1" strike="noStrike">
              <a:solidFill>
                <a:srgbClr val="000000"/>
              </a:solidFill>
              <a:latin typeface="Calibri"/>
            </a:endParaRPr>
          </a:p>
          <a:p>
            <a:pPr marL="228600" indent="0" defTabSz="914400">
              <a:lnSpc>
                <a:spcPct val="90000"/>
              </a:lnSpc>
              <a:spcBef>
                <a:spcPts val="1001"/>
              </a:spcBef>
              <a:buNone/>
              <a:tabLst>
                <a:tab algn="l" pos="0"/>
              </a:tabLst>
            </a:pPr>
            <a:r>
              <a:rPr b="0" lang="fr-FR" sz="2800" spc="-1" strike="noStrike">
                <a:solidFill>
                  <a:schemeClr val="dk1"/>
                </a:solidFill>
                <a:latin typeface="Calibri"/>
              </a:rPr>
              <a:t>	</a:t>
            </a:r>
            <a:r>
              <a:rPr b="0" lang="fr-FR" sz="2800" spc="-1" strike="noStrike">
                <a:solidFill>
                  <a:schemeClr val="dk1"/>
                </a:solidFill>
                <a:latin typeface="Calibri"/>
              </a:rPr>
              <a:t>	</a:t>
            </a:r>
            <a:r>
              <a:rPr b="0" lang="fr-FR" sz="2800" spc="-1" strike="noStrike">
                <a:solidFill>
                  <a:schemeClr val="dk1"/>
                </a:solidFill>
                <a:latin typeface="Calibri"/>
              </a:rPr>
              <a:t>   </a:t>
            </a:r>
            <a:r>
              <a:rPr b="0" lang="fr-FR" sz="2800" spc="-1" strike="noStrike">
                <a:solidFill>
                  <a:schemeClr val="dk1"/>
                </a:solidFill>
                <a:latin typeface="Calibri"/>
              </a:rPr>
              <a:t>	</a:t>
            </a:r>
            <a:r>
              <a:rPr b="0" lang="fr-FR" sz="2800" spc="-1" strike="noStrike">
                <a:solidFill>
                  <a:schemeClr val="dk1"/>
                </a:solidFill>
                <a:latin typeface="Calibri"/>
              </a:rPr>
              <a:t>	</a:t>
            </a:r>
            <a:r>
              <a:rPr b="0" lang="fr-FR" sz="2800" spc="-1" strike="noStrike">
                <a:solidFill>
                  <a:schemeClr val="dk1"/>
                </a:solidFill>
                <a:latin typeface="Calibri"/>
              </a:rPr>
              <a:t> </a:t>
            </a:r>
            <a:r>
              <a:rPr b="0" lang="fr-FR" sz="3600" spc="-1" strike="noStrike">
                <a:solidFill>
                  <a:schemeClr val="dk1"/>
                </a:solidFill>
                <a:latin typeface="Calibri"/>
              </a:rPr>
              <a:t>Persévérance scolaire – </a:t>
            </a:r>
            <a:endParaRPr b="0" lang="fr-FR" sz="3600" spc="-1" strike="noStrike">
              <a:solidFill>
                <a:srgbClr val="000000"/>
              </a:solidFill>
              <a:latin typeface="Calibri"/>
            </a:endParaRPr>
          </a:p>
          <a:p>
            <a:pPr marL="228600" indent="0" defTabSz="914400">
              <a:lnSpc>
                <a:spcPct val="90000"/>
              </a:lnSpc>
              <a:spcBef>
                <a:spcPts val="1001"/>
              </a:spcBef>
              <a:buNone/>
              <a:tabLst>
                <a:tab algn="l" pos="0"/>
              </a:tabLst>
            </a:pPr>
            <a:r>
              <a:rPr b="0" lang="fr-FR" sz="3600" spc="-1" strike="noStrike">
                <a:solidFill>
                  <a:schemeClr val="dk1"/>
                </a:solidFill>
                <a:latin typeface="Calibri"/>
              </a:rPr>
              <a:t>	</a:t>
            </a:r>
            <a:r>
              <a:rPr b="0" lang="fr-FR" sz="3600" spc="-1" strike="noStrike">
                <a:solidFill>
                  <a:schemeClr val="dk1"/>
                </a:solidFill>
                <a:latin typeface="Calibri"/>
              </a:rPr>
              <a:t>	</a:t>
            </a:r>
            <a:r>
              <a:rPr b="0" lang="fr-FR" sz="3600" spc="-1" strike="noStrike">
                <a:solidFill>
                  <a:schemeClr val="dk1"/>
                </a:solidFill>
                <a:latin typeface="Calibri"/>
              </a:rPr>
              <a:t>	</a:t>
            </a:r>
            <a:r>
              <a:rPr b="0" lang="fr-FR" sz="3600" spc="-1" strike="noStrike">
                <a:solidFill>
                  <a:schemeClr val="dk1"/>
                </a:solidFill>
                <a:latin typeface="Calibri"/>
              </a:rPr>
              <a:t>	</a:t>
            </a:r>
            <a:r>
              <a:rPr b="0" lang="fr-FR" sz="3600" spc="-1" strike="noStrike">
                <a:solidFill>
                  <a:schemeClr val="dk1"/>
                </a:solidFill>
                <a:latin typeface="Calibri"/>
              </a:rPr>
              <a:t>Action d’intérêt collectif </a:t>
            </a:r>
            <a:endParaRPr b="0" lang="fr-FR" sz="3600" spc="-1" strike="noStrike">
              <a:solidFill>
                <a:srgbClr val="000000"/>
              </a:solidFill>
              <a:latin typeface="Calibri"/>
            </a:endParaRPr>
          </a:p>
          <a:p>
            <a:pPr marL="228600" indent="0" defTabSz="914400">
              <a:lnSpc>
                <a:spcPct val="90000"/>
              </a:lnSpc>
              <a:spcBef>
                <a:spcPts val="1001"/>
              </a:spcBef>
              <a:buNone/>
              <a:tabLst>
                <a:tab algn="l" pos="0"/>
              </a:tabLst>
            </a:pPr>
            <a:r>
              <a:rPr b="0" lang="fr-FR" sz="3600" spc="-1" strike="noStrike">
                <a:solidFill>
                  <a:schemeClr val="dk1"/>
                </a:solidFill>
                <a:latin typeface="Calibri"/>
              </a:rPr>
              <a:t>	</a:t>
            </a:r>
            <a:r>
              <a:rPr b="0" lang="fr-FR" sz="3600" spc="-1" strike="noStrike">
                <a:solidFill>
                  <a:schemeClr val="dk1"/>
                </a:solidFill>
                <a:latin typeface="Calibri"/>
              </a:rPr>
              <a:t>	</a:t>
            </a:r>
            <a:r>
              <a:rPr b="0" lang="fr-FR" sz="3600" spc="-1" strike="noStrike">
                <a:solidFill>
                  <a:schemeClr val="dk1"/>
                </a:solidFill>
                <a:latin typeface="Calibri"/>
              </a:rPr>
              <a:t>	</a:t>
            </a:r>
            <a:r>
              <a:rPr b="0" lang="fr-FR" sz="3600" spc="-1" strike="noStrike">
                <a:solidFill>
                  <a:schemeClr val="dk1"/>
                </a:solidFill>
                <a:latin typeface="Calibri"/>
              </a:rPr>
              <a:t>au lycée  professionnel M.DEPREZ</a:t>
            </a:r>
            <a:endParaRPr b="0" lang="fr-FR" sz="3600" spc="-1" strike="noStrike">
              <a:solidFill>
                <a:srgbClr val="000000"/>
              </a:solidFill>
              <a:latin typeface="Calibri"/>
            </a:endParaRPr>
          </a:p>
        </p:txBody>
      </p:sp>
      <p:pic>
        <p:nvPicPr>
          <p:cNvPr id="52" name="Image 1" descr=""/>
          <p:cNvPicPr/>
          <p:nvPr/>
        </p:nvPicPr>
        <p:blipFill>
          <a:blip r:embed="rId1"/>
          <a:stretch/>
        </p:blipFill>
        <p:spPr>
          <a:xfrm>
            <a:off x="687960" y="365040"/>
            <a:ext cx="1009080" cy="1055880"/>
          </a:xfrm>
          <a:prstGeom prst="rect">
            <a:avLst/>
          </a:prstGeom>
          <a:ln w="0">
            <a:noFill/>
          </a:ln>
        </p:spPr>
      </p:pic>
      <p:sp>
        <p:nvSpPr>
          <p:cNvPr id="53" name="Rectangle 2"/>
          <p:cNvSpPr/>
          <p:nvPr/>
        </p:nvSpPr>
        <p:spPr>
          <a:xfrm>
            <a:off x="914760" y="6311880"/>
            <a:ext cx="10675440" cy="45468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i="1" lang="fr-FR" sz="800" spc="-1" strike="noStrike">
                <a:solidFill>
                  <a:schemeClr val="dk1"/>
                </a:solidFill>
                <a:latin typeface="Calibri"/>
              </a:rPr>
              <a:t>Action Collective Lycéee Marcel Deprez : Persévérance scolaire 2024/2025                                                                                                                                                                                                                                                                                                           13/01/2025</a:t>
            </a:r>
            <a:endParaRPr b="0" lang="fr-FR" sz="800" spc="-1" strike="noStrike">
              <a:solidFill>
                <a:srgbClr val="000000"/>
              </a:solidFill>
              <a:latin typeface="Calibri"/>
            </a:endParaRPr>
          </a:p>
          <a:p>
            <a:pPr defTabSz="914400">
              <a:lnSpc>
                <a:spcPct val="100000"/>
              </a:lnSpc>
            </a:pPr>
            <a:r>
              <a:rPr b="0" i="1" lang="fr-FR" sz="800" spc="-1" strike="noStrike">
                <a:solidFill>
                  <a:schemeClr val="dk1"/>
                </a:solidFill>
                <a:latin typeface="Calibri"/>
              </a:rPr>
              <a:t>Alain LAGARDE / SSFE 75</a:t>
            </a:r>
            <a:endParaRPr b="0" lang="fr-FR" sz="800" spc="-1" strike="noStrike">
              <a:solidFill>
                <a:srgbClr val="000000"/>
              </a:solidFill>
              <a:latin typeface="Calibri"/>
            </a:endParaRPr>
          </a:p>
          <a:p>
            <a:pPr defTabSz="914400">
              <a:lnSpc>
                <a:spcPct val="100000"/>
              </a:lnSpc>
            </a:pPr>
            <a:endParaRPr b="0" lang="fr-FR" sz="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defTabSz="914400">
              <a:lnSpc>
                <a:spcPct val="90000"/>
              </a:lnSpc>
              <a:buNone/>
              <a:tabLst>
                <a:tab algn="l" pos="0"/>
              </a:tabLst>
            </a:pPr>
            <a:r>
              <a:rPr b="0" lang="fr-FR" sz="4400" spc="-1" strike="noStrike">
                <a:solidFill>
                  <a:schemeClr val="dk1"/>
                </a:solidFill>
                <a:latin typeface="Calibri Light"/>
              </a:rPr>
              <a:t>Besoins</a:t>
            </a:r>
            <a:br>
              <a:rPr sz="4400"/>
            </a:br>
            <a:endParaRPr b="0" lang="fr-FR" sz="4400" spc="-1" strike="noStrike">
              <a:solidFill>
                <a:srgbClr val="000000"/>
              </a:solidFill>
              <a:latin typeface="Calibri"/>
            </a:endParaRPr>
          </a:p>
        </p:txBody>
      </p:sp>
      <p:sp>
        <p:nvSpPr>
          <p:cNvPr id="55" name="PlaceHolder 2"/>
          <p:cNvSpPr>
            <a:spLocks noGrp="1"/>
          </p:cNvSpPr>
          <p:nvPr>
            <p:ph/>
          </p:nvPr>
        </p:nvSpPr>
        <p:spPr>
          <a:xfrm>
            <a:off x="838080" y="1825560"/>
            <a:ext cx="10514880" cy="4350600"/>
          </a:xfrm>
          <a:prstGeom prst="rect">
            <a:avLst/>
          </a:prstGeom>
          <a:noFill/>
          <a:ln w="0">
            <a:noFill/>
          </a:ln>
        </p:spPr>
        <p:txBody>
          <a:bodyPr lIns="0" rIns="0" tIns="0" bIns="0" anchor="t">
            <a:noAutofit/>
          </a:bodyPr>
          <a:p>
            <a:pPr indent="0" algn="just" defTabSz="914400">
              <a:lnSpc>
                <a:spcPct val="90000"/>
              </a:lnSpc>
              <a:spcBef>
                <a:spcPts val="1001"/>
              </a:spcBef>
              <a:buNone/>
              <a:tabLst>
                <a:tab algn="l" pos="0"/>
              </a:tabLst>
            </a:pPr>
            <a:endParaRPr b="0" lang="fr-FR" sz="2800" spc="-1" strike="noStrike">
              <a:solidFill>
                <a:srgbClr val="000000"/>
              </a:solidFill>
              <a:latin typeface="Calibri"/>
            </a:endParaRPr>
          </a:p>
          <a:p>
            <a:pPr indent="0" algn="just" defTabSz="914400">
              <a:lnSpc>
                <a:spcPct val="90000"/>
              </a:lnSpc>
              <a:spcBef>
                <a:spcPts val="1001"/>
              </a:spcBef>
              <a:buNone/>
              <a:tabLst>
                <a:tab algn="l" pos="0"/>
              </a:tabLst>
            </a:pPr>
            <a:r>
              <a:rPr b="0" lang="fr-FR" sz="2800" spc="-1" strike="noStrike">
                <a:solidFill>
                  <a:schemeClr val="dk1"/>
                </a:solidFill>
                <a:latin typeface="Calibri"/>
              </a:rPr>
              <a:t>L’absentéisme scolaire est une problématique qui touche particulièrement les lycées professionnels et le lycée Marcel DEPREZ ne fait pas exception. </a:t>
            </a:r>
            <a:endParaRPr b="0" lang="fr-FR" sz="2800" spc="-1" strike="noStrike">
              <a:solidFill>
                <a:srgbClr val="000000"/>
              </a:solidFill>
              <a:latin typeface="Calibri"/>
            </a:endParaRPr>
          </a:p>
          <a:p>
            <a:pPr indent="0" algn="just" defTabSz="914400">
              <a:lnSpc>
                <a:spcPct val="90000"/>
              </a:lnSpc>
              <a:spcBef>
                <a:spcPts val="1001"/>
              </a:spcBef>
              <a:buNone/>
              <a:tabLst>
                <a:tab algn="l" pos="0"/>
              </a:tabLst>
            </a:pPr>
            <a:r>
              <a:rPr b="0" lang="fr-FR" sz="2800" spc="-1" strike="noStrike">
                <a:solidFill>
                  <a:schemeClr val="dk1"/>
                </a:solidFill>
                <a:latin typeface="Calibri"/>
              </a:rPr>
              <a:t>Avant de se pencher sur les modalités d’intervention de notre action collective en faveur de la persévérance scolaire, il convient de dresser en premier lieu une typologie de l’élève absentéiste:</a:t>
            </a:r>
            <a:endParaRPr b="0" lang="fr-FR" sz="2800" spc="-1" strike="noStrike">
              <a:solidFill>
                <a:srgbClr val="000000"/>
              </a:solidFill>
              <a:latin typeface="Calibri"/>
            </a:endParaRPr>
          </a:p>
          <a:p>
            <a:pPr indent="0" defTabSz="914400">
              <a:lnSpc>
                <a:spcPct val="90000"/>
              </a:lnSpc>
              <a:spcBef>
                <a:spcPts val="1001"/>
              </a:spcBef>
              <a:buNone/>
              <a:tabLst>
                <a:tab algn="l" pos="0"/>
              </a:tabLst>
            </a:pPr>
            <a:endParaRPr b="0" lang="fr-FR" sz="2800" spc="-1" strike="noStrike">
              <a:solidFill>
                <a:srgbClr val="000000"/>
              </a:solidFill>
              <a:latin typeface="Calibri"/>
            </a:endParaRPr>
          </a:p>
        </p:txBody>
      </p:sp>
      <p:sp>
        <p:nvSpPr>
          <p:cNvPr id="56" name="Rectangle 3"/>
          <p:cNvSpPr/>
          <p:nvPr/>
        </p:nvSpPr>
        <p:spPr>
          <a:xfrm>
            <a:off x="914760" y="6311880"/>
            <a:ext cx="10675440" cy="45468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i="1" lang="fr-FR" sz="800" spc="-1" strike="noStrike">
                <a:solidFill>
                  <a:schemeClr val="dk1"/>
                </a:solidFill>
                <a:latin typeface="Calibri"/>
              </a:rPr>
              <a:t>Action Collective Lycéee Marcel Deprez : Persévérance scolaire 2024/2025                                                                                                                                                                                                                                                                                                           13/01/2025</a:t>
            </a:r>
            <a:endParaRPr b="0" lang="fr-FR" sz="800" spc="-1" strike="noStrike">
              <a:solidFill>
                <a:srgbClr val="000000"/>
              </a:solidFill>
              <a:latin typeface="Calibri"/>
            </a:endParaRPr>
          </a:p>
          <a:p>
            <a:pPr defTabSz="914400">
              <a:lnSpc>
                <a:spcPct val="100000"/>
              </a:lnSpc>
            </a:pPr>
            <a:r>
              <a:rPr b="0" i="1" lang="fr-FR" sz="800" spc="-1" strike="noStrike">
                <a:solidFill>
                  <a:schemeClr val="dk1"/>
                </a:solidFill>
                <a:latin typeface="Calibri"/>
              </a:rPr>
              <a:t>Alain LAGARDE / SSFE 75</a:t>
            </a:r>
            <a:endParaRPr b="0" lang="fr-FR" sz="800" spc="-1" strike="noStrike">
              <a:solidFill>
                <a:srgbClr val="000000"/>
              </a:solidFill>
              <a:latin typeface="Calibri"/>
            </a:endParaRPr>
          </a:p>
          <a:p>
            <a:pPr defTabSz="914400">
              <a:lnSpc>
                <a:spcPct val="100000"/>
              </a:lnSpc>
            </a:pPr>
            <a:endParaRPr b="0" lang="fr-FR" sz="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Rectangle 1"/>
          <p:cNvSpPr/>
          <p:nvPr/>
        </p:nvSpPr>
        <p:spPr>
          <a:xfrm>
            <a:off x="969840" y="734400"/>
            <a:ext cx="10002240" cy="5301720"/>
          </a:xfrm>
          <a:prstGeom prst="rect">
            <a:avLst/>
          </a:prstGeom>
          <a:noFill/>
          <a:ln w="0">
            <a:noFill/>
          </a:ln>
        </p:spPr>
        <p:style>
          <a:lnRef idx="0"/>
          <a:fillRef idx="0"/>
          <a:effectRef idx="0"/>
          <a:fontRef idx="minor"/>
        </p:style>
        <p:txBody>
          <a:bodyPr lIns="90000" rIns="90000" tIns="45000" bIns="45000" anchor="t">
            <a:spAutoFit/>
          </a:bodyPr>
          <a:p>
            <a:pPr algn="just" defTabSz="914400">
              <a:lnSpc>
                <a:spcPct val="100000"/>
              </a:lnSpc>
            </a:pPr>
            <a:endParaRPr b="0" lang="fr-FR" sz="1800" spc="-1" strike="noStrike">
              <a:solidFill>
                <a:srgbClr val="000000"/>
              </a:solidFill>
              <a:latin typeface="Calibri"/>
            </a:endParaRPr>
          </a:p>
          <a:p>
            <a:pPr algn="just" defTabSz="914400">
              <a:lnSpc>
                <a:spcPct val="100000"/>
              </a:lnSpc>
            </a:pPr>
            <a:r>
              <a:rPr b="1" i="1" lang="fr-FR" sz="1800" spc="-1" strike="noStrike">
                <a:solidFill>
                  <a:schemeClr val="dk1"/>
                </a:solidFill>
                <a:latin typeface="Calibri"/>
              </a:rPr>
              <a:t>- Le décrocheur</a:t>
            </a:r>
            <a:r>
              <a:rPr b="0" lang="fr-FR" sz="1800" spc="-1" strike="noStrike">
                <a:solidFill>
                  <a:schemeClr val="dk1"/>
                </a:solidFill>
                <a:latin typeface="Calibri"/>
              </a:rPr>
              <a:t> : peu de temps après la rentrée des classes de septembre, ce dernier va s’absenter durablement. Les raisons de son décrochage peuvent être multiples, une orientation famille des métiers MTNE par défaut (exemple : le seul critère du choix du lycée étant parfois la proximité géographique entre le domicile et l’établissement scolaire et pas pour la filière en tant que telle).  </a:t>
            </a:r>
            <a:endParaRPr b="0" lang="fr-FR" sz="1800" spc="-1" strike="noStrike">
              <a:solidFill>
                <a:srgbClr val="000000"/>
              </a:solidFill>
              <a:latin typeface="Calibri"/>
            </a:endParaRPr>
          </a:p>
          <a:p>
            <a:pPr algn="just" defTabSz="914400">
              <a:lnSpc>
                <a:spcPct val="100000"/>
              </a:lnSpc>
            </a:pPr>
            <a:r>
              <a:rPr b="0" lang="fr-FR" sz="1800" spc="-1" strike="noStrike">
                <a:solidFill>
                  <a:schemeClr val="dk1"/>
                </a:solidFill>
                <a:latin typeface="Calibri"/>
              </a:rPr>
              <a:t>Les décrocheurs peuvent rencontrer des problèmes familiaux et/ou sociaux qui ne permettent pas une implication dans une scolarité. Par ailleurs, Ils font l’objet d’un signalement ADESCO</a:t>
            </a:r>
            <a:endParaRPr b="0" lang="fr-FR" sz="1800" spc="-1" strike="noStrike">
              <a:solidFill>
                <a:srgbClr val="000000"/>
              </a:solidFill>
              <a:latin typeface="Calibri"/>
            </a:endParaRPr>
          </a:p>
          <a:p>
            <a:pPr algn="just" defTabSz="914400">
              <a:lnSpc>
                <a:spcPct val="100000"/>
              </a:lnSpc>
            </a:pPr>
            <a:endParaRPr b="0" lang="fr-FR" sz="1800" spc="-1" strike="noStrike">
              <a:solidFill>
                <a:srgbClr val="000000"/>
              </a:solidFill>
              <a:latin typeface="Calibri"/>
            </a:endParaRPr>
          </a:p>
          <a:p>
            <a:pPr marL="216000" indent="-216000" algn="just" defTabSz="914400">
              <a:lnSpc>
                <a:spcPct val="100000"/>
              </a:lnSpc>
              <a:buClr>
                <a:srgbClr val="000000"/>
              </a:buClr>
              <a:buFont typeface="OpenSymbol"/>
              <a:buChar char="-"/>
            </a:pPr>
            <a:r>
              <a:rPr b="1" i="1" lang="fr-FR" sz="1800" spc="-1" strike="noStrike">
                <a:solidFill>
                  <a:schemeClr val="dk1"/>
                </a:solidFill>
                <a:latin typeface="Calibri"/>
              </a:rPr>
              <a:t>Le dilettante </a:t>
            </a:r>
            <a:r>
              <a:rPr b="0" lang="fr-FR" sz="1800" spc="-1" strike="noStrike">
                <a:solidFill>
                  <a:schemeClr val="dk1"/>
                </a:solidFill>
                <a:latin typeface="Calibri"/>
              </a:rPr>
              <a:t>: Il s’agit d’un élève qui s’absente de manière perlée. Avec l’idée d’une formation « à la carte ». Il sélectionne les cours en fonction de son intérêt pour la discipline, pour sa sympathie pour un enseignant, en raison d’un coucher tardif la veille du fait d’une utilisation intempestive des écrans, etc. Il a bien intégré le fait que le lycée est un lieu de vie propice à une socialisation. Malgré la fragilité de leur assiduité, il est à noter que ces élèves pour la grande majorité d’entre eux réussiront à valider leur diplôme.</a:t>
            </a:r>
            <a:endParaRPr b="0" lang="fr-FR" sz="1800" spc="-1" strike="noStrike">
              <a:solidFill>
                <a:srgbClr val="000000"/>
              </a:solidFill>
              <a:latin typeface="Calibri"/>
            </a:endParaRPr>
          </a:p>
          <a:p>
            <a:pPr algn="just" defTabSz="914400">
              <a:lnSpc>
                <a:spcPct val="100000"/>
              </a:lnSpc>
            </a:pPr>
            <a:endParaRPr b="0" lang="fr-FR" sz="1800" spc="-1" strike="noStrike">
              <a:solidFill>
                <a:srgbClr val="000000"/>
              </a:solidFill>
              <a:latin typeface="Calibri"/>
            </a:endParaRPr>
          </a:p>
          <a:p>
            <a:pPr algn="just" defTabSz="914400">
              <a:lnSpc>
                <a:spcPct val="100000"/>
              </a:lnSpc>
            </a:pPr>
            <a:r>
              <a:rPr b="1" i="1" lang="fr-FR" sz="1800" spc="-1" strike="noStrike">
                <a:solidFill>
                  <a:schemeClr val="dk1"/>
                </a:solidFill>
                <a:latin typeface="Calibri"/>
              </a:rPr>
              <a:t>- L’absent/présent (ou « le décrocheur à l’interne ») </a:t>
            </a:r>
            <a:r>
              <a:rPr b="0" lang="fr-FR" sz="1800" spc="-1" strike="noStrike">
                <a:solidFill>
                  <a:schemeClr val="dk1"/>
                </a:solidFill>
                <a:latin typeface="Calibri"/>
              </a:rPr>
              <a:t>: C’est un élève présent en cours mais qui a pour particularité de ne pas être réceptif aux contenus des apprentissages. Il est peu concerné par sa scolarité. Il donne la sensation de subir sa scolarité.</a:t>
            </a:r>
            <a:endParaRPr b="0" lang="fr-FR" sz="1800" spc="-1" strike="noStrike">
              <a:solidFill>
                <a:srgbClr val="000000"/>
              </a:solidFill>
              <a:latin typeface="Calibri"/>
            </a:endParaRPr>
          </a:p>
          <a:p>
            <a:pPr algn="just" defTabSz="914400">
              <a:lnSpc>
                <a:spcPct val="100000"/>
              </a:lnSpc>
            </a:pPr>
            <a:endParaRPr b="0" lang="fr-FR" sz="1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defTabSz="914400">
              <a:lnSpc>
                <a:spcPct val="90000"/>
              </a:lnSpc>
              <a:buNone/>
              <a:tabLst>
                <a:tab algn="l" pos="0"/>
              </a:tabLst>
            </a:pPr>
            <a:r>
              <a:rPr b="0" lang="fr-FR" sz="4400" spc="-1" strike="noStrike">
                <a:solidFill>
                  <a:schemeClr val="dk1"/>
                </a:solidFill>
                <a:latin typeface="Calibri Light"/>
              </a:rPr>
              <a:t>Objectifs </a:t>
            </a:r>
            <a:br>
              <a:rPr sz="4400"/>
            </a:br>
            <a:endParaRPr b="0" lang="fr-FR" sz="4400" spc="-1" strike="noStrike">
              <a:solidFill>
                <a:srgbClr val="000000"/>
              </a:solidFill>
              <a:latin typeface="Calibri"/>
            </a:endParaRPr>
          </a:p>
        </p:txBody>
      </p:sp>
      <p:sp>
        <p:nvSpPr>
          <p:cNvPr id="59" name="PlaceHolder 2"/>
          <p:cNvSpPr>
            <a:spLocks noGrp="1"/>
          </p:cNvSpPr>
          <p:nvPr>
            <p:ph/>
          </p:nvPr>
        </p:nvSpPr>
        <p:spPr>
          <a:xfrm>
            <a:off x="838080" y="1825560"/>
            <a:ext cx="10514880" cy="4350600"/>
          </a:xfrm>
          <a:prstGeom prst="rect">
            <a:avLst/>
          </a:prstGeom>
          <a:noFill/>
          <a:ln w="0">
            <a:noFill/>
          </a:ln>
        </p:spPr>
        <p:txBody>
          <a:bodyPr lIns="0" rIns="0" tIns="0" bIns="0" anchor="t">
            <a:noAutofit/>
          </a:bodyPr>
          <a:p>
            <a:pPr marL="228600" indent="-228600" algn="just" defTabSz="914400">
              <a:lnSpc>
                <a:spcPct val="90000"/>
              </a:lnSpc>
              <a:spcBef>
                <a:spcPts val="1001"/>
              </a:spcBef>
              <a:buClr>
                <a:srgbClr val="000000"/>
              </a:buClr>
              <a:buFont typeface="OpenSymbol"/>
              <a:buChar char="-"/>
            </a:pPr>
            <a:r>
              <a:rPr b="0" lang="fr-FR" sz="2800" spc="-1" strike="noStrike">
                <a:solidFill>
                  <a:schemeClr val="dk1"/>
                </a:solidFill>
                <a:latin typeface="Calibri"/>
              </a:rPr>
              <a:t>Favoriser la mise en place de projets collectifs singuliers  qui permettent aux élèves d’être reconnus et valorisés (la réussite de tous les élèves est une responsabilité partagée).</a:t>
            </a:r>
            <a:endParaRPr b="0" lang="fr-FR" sz="2800" spc="-1" strike="noStrike">
              <a:solidFill>
                <a:srgbClr val="000000"/>
              </a:solidFill>
              <a:latin typeface="Calibri"/>
            </a:endParaRPr>
          </a:p>
          <a:p>
            <a:pPr marL="228600" indent="-228600" algn="just" defTabSz="914400">
              <a:lnSpc>
                <a:spcPct val="90000"/>
              </a:lnSpc>
              <a:spcBef>
                <a:spcPts val="1001"/>
              </a:spcBef>
              <a:buClr>
                <a:srgbClr val="000000"/>
              </a:buClr>
              <a:buFont typeface="OpenSymbol"/>
              <a:buChar char="-"/>
            </a:pPr>
            <a:r>
              <a:rPr b="0" lang="fr-FR" sz="2800" spc="-1" strike="noStrike">
                <a:solidFill>
                  <a:schemeClr val="dk1"/>
                </a:solidFill>
                <a:latin typeface="Calibri"/>
              </a:rPr>
              <a:t>Fournir un soutien supplémentaire aux élèves qui pourraient rencontrer des difficultés scolaires, personnelles ou sociales.</a:t>
            </a:r>
            <a:endParaRPr b="0" lang="fr-FR" sz="2800" spc="-1" strike="noStrike">
              <a:solidFill>
                <a:srgbClr val="000000"/>
              </a:solidFill>
              <a:latin typeface="Calibri"/>
            </a:endParaRPr>
          </a:p>
          <a:p>
            <a:pPr marL="228600" indent="-228600" algn="just" defTabSz="914400">
              <a:lnSpc>
                <a:spcPct val="90000"/>
              </a:lnSpc>
              <a:spcBef>
                <a:spcPts val="1001"/>
              </a:spcBef>
              <a:buClr>
                <a:srgbClr val="000000"/>
              </a:buClr>
              <a:buFont typeface="OpenSymbol"/>
              <a:buChar char="-"/>
            </a:pPr>
            <a:r>
              <a:rPr b="0" lang="fr-FR" sz="2800" spc="-1" strike="noStrike">
                <a:solidFill>
                  <a:schemeClr val="dk1"/>
                </a:solidFill>
                <a:latin typeface="Calibri"/>
              </a:rPr>
              <a:t>Renforcer les compétences des élèves et les sensibiliser sur les risques liés au décrochage scolaire.</a:t>
            </a:r>
            <a:endParaRPr b="0" lang="fr-FR" sz="2800" spc="-1" strike="noStrike">
              <a:solidFill>
                <a:srgbClr val="000000"/>
              </a:solidFill>
              <a:latin typeface="Calibri"/>
            </a:endParaRPr>
          </a:p>
          <a:p>
            <a:pPr marL="228600" indent="-228600" algn="just" defTabSz="914400">
              <a:lnSpc>
                <a:spcPct val="90000"/>
              </a:lnSpc>
              <a:spcBef>
                <a:spcPts val="1001"/>
              </a:spcBef>
              <a:buClr>
                <a:srgbClr val="000000"/>
              </a:buClr>
              <a:buFont typeface="OpenSymbol"/>
              <a:buChar char="-"/>
            </a:pPr>
            <a:r>
              <a:rPr b="0" lang="fr-FR" sz="2800" spc="-1" strike="noStrike">
                <a:solidFill>
                  <a:schemeClr val="dk1"/>
                </a:solidFill>
                <a:latin typeface="Calibri"/>
              </a:rPr>
              <a:t>Renforcer les alliances éducatives avec les partenaires internes et externe.</a:t>
            </a:r>
            <a:endParaRPr b="0" lang="fr-FR" sz="2800" spc="-1" strike="noStrike">
              <a:solidFill>
                <a:srgbClr val="000000"/>
              </a:solidFill>
              <a:latin typeface="Calibri"/>
            </a:endParaRPr>
          </a:p>
          <a:p>
            <a:pPr indent="0" defTabSz="914400">
              <a:lnSpc>
                <a:spcPct val="90000"/>
              </a:lnSpc>
              <a:spcBef>
                <a:spcPts val="1001"/>
              </a:spcBef>
              <a:buNone/>
              <a:tabLst>
                <a:tab algn="l" pos="0"/>
              </a:tabLst>
            </a:pPr>
            <a:endParaRPr b="0" lang="fr-FR" sz="2800" spc="-1" strike="noStrike">
              <a:solidFill>
                <a:srgbClr val="000000"/>
              </a:solidFill>
              <a:latin typeface="Calibri"/>
            </a:endParaRPr>
          </a:p>
        </p:txBody>
      </p:sp>
      <p:sp>
        <p:nvSpPr>
          <p:cNvPr id="60" name="Rectangle 3"/>
          <p:cNvSpPr/>
          <p:nvPr/>
        </p:nvSpPr>
        <p:spPr>
          <a:xfrm>
            <a:off x="914760" y="6311880"/>
            <a:ext cx="10675440" cy="45468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i="1" lang="fr-FR" sz="800" spc="-1" strike="noStrike">
                <a:solidFill>
                  <a:schemeClr val="dk1"/>
                </a:solidFill>
                <a:latin typeface="Calibri"/>
              </a:rPr>
              <a:t>Action Collective Lycéee Marcel Deprez : Persévérance scolaire 2024/2025                                                                                                                                                                                                                                                                                                           13/01/2025</a:t>
            </a:r>
            <a:endParaRPr b="0" lang="fr-FR" sz="800" spc="-1" strike="noStrike">
              <a:solidFill>
                <a:srgbClr val="000000"/>
              </a:solidFill>
              <a:latin typeface="Calibri"/>
            </a:endParaRPr>
          </a:p>
          <a:p>
            <a:pPr defTabSz="914400">
              <a:lnSpc>
                <a:spcPct val="100000"/>
              </a:lnSpc>
            </a:pPr>
            <a:r>
              <a:rPr b="0" i="1" lang="fr-FR" sz="800" spc="-1" strike="noStrike">
                <a:solidFill>
                  <a:schemeClr val="dk1"/>
                </a:solidFill>
                <a:latin typeface="Calibri"/>
              </a:rPr>
              <a:t>Alain LAGARDE / SSFE 75</a:t>
            </a:r>
            <a:endParaRPr b="0" lang="fr-FR" sz="800" spc="-1" strike="noStrike">
              <a:solidFill>
                <a:srgbClr val="000000"/>
              </a:solidFill>
              <a:latin typeface="Calibri"/>
            </a:endParaRPr>
          </a:p>
          <a:p>
            <a:pPr defTabSz="914400">
              <a:lnSpc>
                <a:spcPct val="100000"/>
              </a:lnSpc>
            </a:pPr>
            <a:endParaRPr b="0" lang="fr-FR" sz="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defTabSz="914400">
              <a:lnSpc>
                <a:spcPct val="90000"/>
              </a:lnSpc>
              <a:buNone/>
              <a:tabLst>
                <a:tab algn="l" pos="0"/>
              </a:tabLst>
            </a:pPr>
            <a:r>
              <a:rPr b="0" lang="fr-FR" sz="4400" spc="-1" strike="noStrike">
                <a:solidFill>
                  <a:schemeClr val="dk1"/>
                </a:solidFill>
                <a:latin typeface="Calibri Light"/>
              </a:rPr>
              <a:t>Elèves ciblés et effectif concerné</a:t>
            </a:r>
            <a:br>
              <a:rPr sz="4400"/>
            </a:br>
            <a:endParaRPr b="0" lang="fr-FR" sz="4400" spc="-1" strike="noStrike">
              <a:solidFill>
                <a:srgbClr val="000000"/>
              </a:solidFill>
              <a:latin typeface="Calibri"/>
            </a:endParaRPr>
          </a:p>
        </p:txBody>
      </p:sp>
      <p:sp>
        <p:nvSpPr>
          <p:cNvPr id="62" name="PlaceHolder 2"/>
          <p:cNvSpPr>
            <a:spLocks noGrp="1"/>
          </p:cNvSpPr>
          <p:nvPr>
            <p:ph/>
          </p:nvPr>
        </p:nvSpPr>
        <p:spPr>
          <a:xfrm>
            <a:off x="838080" y="1825560"/>
            <a:ext cx="10514880" cy="4350600"/>
          </a:xfrm>
          <a:prstGeom prst="rect">
            <a:avLst/>
          </a:prstGeom>
          <a:noFill/>
          <a:ln w="0">
            <a:noFill/>
          </a:ln>
        </p:spPr>
        <p:txBody>
          <a:bodyPr lIns="0" rIns="0" tIns="0" bIns="0" anchor="t">
            <a:noAutofit/>
          </a:bodyPr>
          <a:p>
            <a:pPr marL="228600" indent="-228600" defTabSz="914400">
              <a:lnSpc>
                <a:spcPct val="90000"/>
              </a:lnSpc>
              <a:spcBef>
                <a:spcPts val="1001"/>
              </a:spcBef>
              <a:buClr>
                <a:srgbClr val="000000"/>
              </a:buClr>
              <a:buFont typeface="Arial"/>
              <a:buChar char="•"/>
            </a:pPr>
            <a:r>
              <a:rPr b="0" lang="fr-FR" sz="2800" spc="-1" strike="noStrike">
                <a:solidFill>
                  <a:schemeClr val="dk1"/>
                </a:solidFill>
                <a:latin typeface="Calibri"/>
              </a:rPr>
              <a:t>Notre action collective portée sur la persévérance scolaire s’adresse à tous les élèves d’une classe de seconde y compris aux élèves assidus (de manière à conforter leur « effort » d’assiduité) mais plus particulièrement aux élèves dilettantes, aux élèves absents/présents à des fins de prévention du décrochage scolaire. S’agissant des décrocheurs avérés, ils seront accompagnés dans un second temps et feront l’objet d’une prise en charge individuel. </a:t>
            </a:r>
            <a:endParaRPr b="0" lang="fr-FR" sz="2800" spc="-1" strike="noStrike">
              <a:solidFill>
                <a:srgbClr val="000000"/>
              </a:solidFill>
              <a:latin typeface="Calibri"/>
            </a:endParaRPr>
          </a:p>
          <a:p>
            <a:pPr indent="0" defTabSz="914400">
              <a:lnSpc>
                <a:spcPct val="90000"/>
              </a:lnSpc>
              <a:spcBef>
                <a:spcPts val="1001"/>
              </a:spcBef>
              <a:buNone/>
              <a:tabLst>
                <a:tab algn="l" pos="0"/>
              </a:tabLst>
            </a:pPr>
            <a:endParaRPr b="0" lang="fr-FR" sz="2800" spc="-1" strike="noStrike">
              <a:solidFill>
                <a:srgbClr val="000000"/>
              </a:solidFill>
              <a:latin typeface="Calibri"/>
            </a:endParaRPr>
          </a:p>
        </p:txBody>
      </p:sp>
      <p:sp>
        <p:nvSpPr>
          <p:cNvPr id="63" name="Rectangle 3"/>
          <p:cNvSpPr/>
          <p:nvPr/>
        </p:nvSpPr>
        <p:spPr>
          <a:xfrm>
            <a:off x="914760" y="6311880"/>
            <a:ext cx="10675440" cy="45468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i="1" lang="fr-FR" sz="800" spc="-1" strike="noStrike">
                <a:solidFill>
                  <a:schemeClr val="dk1"/>
                </a:solidFill>
                <a:latin typeface="Calibri"/>
              </a:rPr>
              <a:t>Action Collective Lycéee Marcel Deprez : Persévérance scolaire 2024/2025                                                                                                                                                                                                                                                                                                           13/01/2025</a:t>
            </a:r>
            <a:endParaRPr b="0" lang="fr-FR" sz="800" spc="-1" strike="noStrike">
              <a:solidFill>
                <a:srgbClr val="000000"/>
              </a:solidFill>
              <a:latin typeface="Calibri"/>
            </a:endParaRPr>
          </a:p>
          <a:p>
            <a:pPr defTabSz="914400">
              <a:lnSpc>
                <a:spcPct val="100000"/>
              </a:lnSpc>
            </a:pPr>
            <a:r>
              <a:rPr b="0" i="1" lang="fr-FR" sz="800" spc="-1" strike="noStrike">
                <a:solidFill>
                  <a:schemeClr val="dk1"/>
                </a:solidFill>
                <a:latin typeface="Calibri"/>
              </a:rPr>
              <a:t>Alain LAGARDE / SSFE 75</a:t>
            </a:r>
            <a:endParaRPr b="0" lang="fr-FR" sz="800" spc="-1" strike="noStrike">
              <a:solidFill>
                <a:srgbClr val="000000"/>
              </a:solidFill>
              <a:latin typeface="Calibri"/>
            </a:endParaRPr>
          </a:p>
          <a:p>
            <a:pPr defTabSz="914400">
              <a:lnSpc>
                <a:spcPct val="100000"/>
              </a:lnSpc>
            </a:pPr>
            <a:endParaRPr b="0" lang="fr-FR" sz="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defTabSz="914400">
              <a:lnSpc>
                <a:spcPct val="90000"/>
              </a:lnSpc>
              <a:buNone/>
              <a:tabLst>
                <a:tab algn="l" pos="0"/>
              </a:tabLst>
            </a:pPr>
            <a:r>
              <a:rPr b="0" lang="fr-FR" sz="4400" spc="-1" strike="noStrike">
                <a:solidFill>
                  <a:schemeClr val="dk1"/>
                </a:solidFill>
                <a:latin typeface="Calibri Light"/>
              </a:rPr>
              <a:t>Plan d’action</a:t>
            </a:r>
            <a:br>
              <a:rPr sz="4400"/>
            </a:br>
            <a:endParaRPr b="0" lang="fr-FR" sz="4400" spc="-1" strike="noStrike">
              <a:solidFill>
                <a:srgbClr val="000000"/>
              </a:solidFill>
              <a:latin typeface="Calibri"/>
            </a:endParaRPr>
          </a:p>
        </p:txBody>
      </p:sp>
      <p:sp>
        <p:nvSpPr>
          <p:cNvPr id="65" name="PlaceHolder 2"/>
          <p:cNvSpPr>
            <a:spLocks noGrp="1"/>
          </p:cNvSpPr>
          <p:nvPr>
            <p:ph/>
          </p:nvPr>
        </p:nvSpPr>
        <p:spPr>
          <a:xfrm>
            <a:off x="838080" y="1825560"/>
            <a:ext cx="10514880" cy="4350600"/>
          </a:xfrm>
          <a:prstGeom prst="rect">
            <a:avLst/>
          </a:prstGeom>
          <a:noFill/>
          <a:ln w="0">
            <a:noFill/>
          </a:ln>
        </p:spPr>
        <p:txBody>
          <a:bodyPr lIns="0" rIns="0" tIns="0" bIns="0" anchor="t">
            <a:noAutofit/>
          </a:bodyPr>
          <a:p>
            <a:pPr indent="0" algn="just" defTabSz="914400">
              <a:lnSpc>
                <a:spcPct val="90000"/>
              </a:lnSpc>
              <a:spcBef>
                <a:spcPts val="1001"/>
              </a:spcBef>
              <a:buNone/>
              <a:tabLst>
                <a:tab algn="l" pos="0"/>
              </a:tabLst>
            </a:pPr>
            <a:r>
              <a:rPr b="0" lang="fr-FR" sz="2800" spc="-1" strike="noStrike">
                <a:solidFill>
                  <a:schemeClr val="dk1"/>
                </a:solidFill>
                <a:latin typeface="Calibri"/>
              </a:rPr>
              <a:t>L’action collective prendra la forme de 5 ateliers avec à chaque fois une thématique différente (le témoignage d’un ancien élève au parcours complexe mais in fine en réussite, les problèmes d'orientation, réadaptation à une vie scolaire, l’addiction au écran, ainsi qu'un bilan de l’action auprès des élèves). </a:t>
            </a:r>
            <a:endParaRPr b="0" lang="fr-FR" sz="2800" spc="-1" strike="noStrike">
              <a:solidFill>
                <a:srgbClr val="000000"/>
              </a:solidFill>
              <a:latin typeface="Calibri"/>
            </a:endParaRPr>
          </a:p>
          <a:p>
            <a:pPr indent="0" algn="just" defTabSz="914400">
              <a:lnSpc>
                <a:spcPct val="90000"/>
              </a:lnSpc>
              <a:spcBef>
                <a:spcPts val="1001"/>
              </a:spcBef>
              <a:buNone/>
              <a:tabLst>
                <a:tab algn="l" pos="0"/>
              </a:tabLst>
            </a:pPr>
            <a:r>
              <a:rPr b="0" lang="fr-FR" sz="2800" spc="-1" strike="noStrike">
                <a:solidFill>
                  <a:schemeClr val="dk1"/>
                </a:solidFill>
                <a:latin typeface="Calibri"/>
              </a:rPr>
              <a:t>Nous avons établi un programme sur une année scolaire, soit 5 ateliers (en janvier, mars, avril et deux en mai).</a:t>
            </a:r>
            <a:endParaRPr b="0" lang="fr-FR" sz="2800" spc="-1" strike="noStrike">
              <a:solidFill>
                <a:srgbClr val="000000"/>
              </a:solidFill>
              <a:latin typeface="Calibri"/>
            </a:endParaRPr>
          </a:p>
          <a:p>
            <a:pPr indent="0" defTabSz="914400">
              <a:lnSpc>
                <a:spcPct val="90000"/>
              </a:lnSpc>
              <a:spcBef>
                <a:spcPts val="1001"/>
              </a:spcBef>
              <a:buNone/>
              <a:tabLst>
                <a:tab algn="l" pos="0"/>
              </a:tabLst>
            </a:pPr>
            <a:endParaRPr b="0" lang="fr-FR" sz="2800" spc="-1" strike="noStrike">
              <a:solidFill>
                <a:srgbClr val="000000"/>
              </a:solidFill>
              <a:latin typeface="Calibri"/>
            </a:endParaRPr>
          </a:p>
        </p:txBody>
      </p:sp>
      <p:sp>
        <p:nvSpPr>
          <p:cNvPr id="66" name="Rectangle 3"/>
          <p:cNvSpPr/>
          <p:nvPr/>
        </p:nvSpPr>
        <p:spPr>
          <a:xfrm>
            <a:off x="914760" y="6311880"/>
            <a:ext cx="10675440" cy="45468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i="1" lang="fr-FR" sz="800" spc="-1" strike="noStrike">
                <a:solidFill>
                  <a:schemeClr val="dk1"/>
                </a:solidFill>
                <a:latin typeface="Calibri"/>
              </a:rPr>
              <a:t>Action Collective Lycéee Marcel Deprez : Persévérance scolaire 2024/2025                                                                                                                                                                                                                                                                                                           13/01/2025</a:t>
            </a:r>
            <a:endParaRPr b="0" lang="fr-FR" sz="800" spc="-1" strike="noStrike">
              <a:solidFill>
                <a:srgbClr val="000000"/>
              </a:solidFill>
              <a:latin typeface="Calibri"/>
            </a:endParaRPr>
          </a:p>
          <a:p>
            <a:pPr defTabSz="914400">
              <a:lnSpc>
                <a:spcPct val="100000"/>
              </a:lnSpc>
            </a:pPr>
            <a:r>
              <a:rPr b="0" i="1" lang="fr-FR" sz="800" spc="-1" strike="noStrike">
                <a:solidFill>
                  <a:schemeClr val="dk1"/>
                </a:solidFill>
                <a:latin typeface="Calibri"/>
              </a:rPr>
              <a:t>Alain LAGARDE / SSFE 75</a:t>
            </a:r>
            <a:endParaRPr b="0" lang="fr-FR" sz="800" spc="-1" strike="noStrike">
              <a:solidFill>
                <a:srgbClr val="000000"/>
              </a:solidFill>
              <a:latin typeface="Calibri"/>
            </a:endParaRPr>
          </a:p>
          <a:p>
            <a:pPr defTabSz="914400">
              <a:lnSpc>
                <a:spcPct val="100000"/>
              </a:lnSpc>
            </a:pPr>
            <a:endParaRPr b="0" lang="fr-FR" sz="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defTabSz="914400">
              <a:lnSpc>
                <a:spcPct val="90000"/>
              </a:lnSpc>
              <a:buNone/>
              <a:tabLst>
                <a:tab algn="l" pos="0"/>
              </a:tabLst>
            </a:pPr>
            <a:r>
              <a:rPr b="0" lang="fr-FR" sz="4400" spc="-1" strike="noStrike">
                <a:solidFill>
                  <a:schemeClr val="dk1"/>
                </a:solidFill>
                <a:latin typeface="Calibri Light"/>
              </a:rPr>
              <a:t>Partenaires interne/ externe</a:t>
            </a:r>
            <a:br>
              <a:rPr sz="4400"/>
            </a:br>
            <a:endParaRPr b="0" lang="fr-FR" sz="4400" spc="-1" strike="noStrike">
              <a:solidFill>
                <a:srgbClr val="000000"/>
              </a:solidFill>
              <a:latin typeface="Calibri"/>
            </a:endParaRPr>
          </a:p>
        </p:txBody>
      </p:sp>
      <p:sp>
        <p:nvSpPr>
          <p:cNvPr id="68" name="PlaceHolder 2"/>
          <p:cNvSpPr>
            <a:spLocks noGrp="1"/>
          </p:cNvSpPr>
          <p:nvPr>
            <p:ph/>
          </p:nvPr>
        </p:nvSpPr>
        <p:spPr>
          <a:xfrm>
            <a:off x="838080" y="1825560"/>
            <a:ext cx="10514880" cy="4350600"/>
          </a:xfrm>
          <a:prstGeom prst="rect">
            <a:avLst/>
          </a:prstGeom>
          <a:noFill/>
          <a:ln w="0">
            <a:noFill/>
          </a:ln>
        </p:spPr>
        <p:txBody>
          <a:bodyPr lIns="0" rIns="0" tIns="0" bIns="0" anchor="t">
            <a:normAutofit fontScale="75000" lnSpcReduction="10000"/>
          </a:bodyPr>
          <a:p>
            <a:pPr indent="0" algn="just" defTabSz="914400">
              <a:lnSpc>
                <a:spcPct val="90000"/>
              </a:lnSpc>
              <a:spcBef>
                <a:spcPts val="1001"/>
              </a:spcBef>
              <a:buNone/>
              <a:tabLst>
                <a:tab algn="l" pos="0"/>
              </a:tabLst>
            </a:pPr>
            <a:r>
              <a:rPr b="0" lang="fr-FR" sz="2800" spc="-1" strike="noStrike">
                <a:solidFill>
                  <a:schemeClr val="dk1"/>
                </a:solidFill>
                <a:latin typeface="Calibri"/>
              </a:rPr>
              <a:t>Nous avons constitué une équipe pluridisciplinaire interne au lycée (avec le professeur principal de la classe de seconde, le CPE référent, le psychologue de l’Education Nationale et l’assistant social de l’établissement).</a:t>
            </a:r>
            <a:endParaRPr b="0" lang="fr-FR" sz="2800" spc="-1" strike="noStrike">
              <a:solidFill>
                <a:srgbClr val="000000"/>
              </a:solidFill>
              <a:latin typeface="Calibri"/>
            </a:endParaRPr>
          </a:p>
          <a:p>
            <a:pPr indent="0" defTabSz="914400">
              <a:lnSpc>
                <a:spcPct val="90000"/>
              </a:lnSpc>
              <a:spcBef>
                <a:spcPts val="1001"/>
              </a:spcBef>
              <a:buNone/>
              <a:tabLst>
                <a:tab algn="l" pos="0"/>
              </a:tabLst>
            </a:pPr>
            <a:endParaRPr b="0" lang="fr-FR" sz="2800" spc="-1" strike="noStrike">
              <a:solidFill>
                <a:srgbClr val="000000"/>
              </a:solidFill>
              <a:latin typeface="Calibri"/>
            </a:endParaRPr>
          </a:p>
          <a:p>
            <a:pPr indent="0" defTabSz="914400">
              <a:lnSpc>
                <a:spcPct val="90000"/>
              </a:lnSpc>
              <a:spcBef>
                <a:spcPts val="1001"/>
              </a:spcBef>
              <a:buNone/>
              <a:tabLst>
                <a:tab algn="l" pos="0"/>
              </a:tabLst>
            </a:pPr>
            <a:r>
              <a:rPr b="0" lang="fr-FR" sz="2800" spc="-1" strike="noStrike">
                <a:solidFill>
                  <a:schemeClr val="dk1"/>
                </a:solidFill>
                <a:latin typeface="Calibri"/>
              </a:rPr>
              <a:t>Des partenaires externe se sont joints à notre projet:</a:t>
            </a:r>
            <a:endParaRPr b="0" lang="fr-FR" sz="2800" spc="-1" strike="noStrike">
              <a:solidFill>
                <a:srgbClr val="000000"/>
              </a:solidFill>
              <a:latin typeface="Calibri"/>
            </a:endParaRPr>
          </a:p>
          <a:p>
            <a:pPr marL="228600" indent="-228600" defTabSz="914400">
              <a:lnSpc>
                <a:spcPct val="90000"/>
              </a:lnSpc>
              <a:spcBef>
                <a:spcPts val="1001"/>
              </a:spcBef>
              <a:buClr>
                <a:srgbClr val="000000"/>
              </a:buClr>
              <a:buFont typeface="Arial"/>
              <a:buChar char="-"/>
              <a:tabLst>
                <a:tab algn="l" pos="0"/>
              </a:tabLst>
            </a:pPr>
            <a:r>
              <a:rPr b="0" lang="fr-FR" sz="2800" spc="-1" strike="noStrike">
                <a:solidFill>
                  <a:schemeClr val="dk1"/>
                </a:solidFill>
                <a:latin typeface="Calibri"/>
              </a:rPr>
              <a:t>l’association </a:t>
            </a:r>
            <a:r>
              <a:rPr b="1" lang="fr-FR" sz="2800" spc="-1" strike="noStrike">
                <a:solidFill>
                  <a:schemeClr val="dk1"/>
                </a:solidFill>
                <a:latin typeface="Calibri"/>
              </a:rPr>
              <a:t>Aremedia</a:t>
            </a:r>
            <a:r>
              <a:rPr b="0" lang="fr-FR" sz="2800" spc="-1" strike="noStrike">
                <a:solidFill>
                  <a:schemeClr val="dk1"/>
                </a:solidFill>
                <a:latin typeface="Calibri"/>
              </a:rPr>
              <a:t>  interviendra sur la question des </a:t>
            </a:r>
            <a:r>
              <a:rPr b="1" lang="fr-FR" sz="2800" spc="-1" strike="noStrike">
                <a:solidFill>
                  <a:schemeClr val="dk1"/>
                </a:solidFill>
                <a:latin typeface="Calibri"/>
              </a:rPr>
              <a:t>conduites à risque </a:t>
            </a:r>
            <a:r>
              <a:rPr b="0" lang="fr-FR" sz="2800" spc="-1" strike="noStrike">
                <a:solidFill>
                  <a:schemeClr val="dk1"/>
                </a:solidFill>
                <a:latin typeface="Calibri"/>
              </a:rPr>
              <a:t>en date du 23 janvier2025.</a:t>
            </a:r>
            <a:endParaRPr b="0" lang="fr-FR" sz="2800" spc="-1" strike="noStrike">
              <a:solidFill>
                <a:srgbClr val="000000"/>
              </a:solidFill>
              <a:latin typeface="Calibri"/>
            </a:endParaRPr>
          </a:p>
          <a:p>
            <a:pPr marL="228600" indent="-228600" defTabSz="914400">
              <a:lnSpc>
                <a:spcPct val="90000"/>
              </a:lnSpc>
              <a:spcBef>
                <a:spcPts val="1001"/>
              </a:spcBef>
              <a:buClr>
                <a:srgbClr val="000000"/>
              </a:buClr>
              <a:buFont typeface="Arial"/>
              <a:buChar char="-"/>
              <a:tabLst>
                <a:tab algn="l" pos="0"/>
              </a:tabLst>
            </a:pPr>
            <a:r>
              <a:rPr b="0" lang="fr-FR" sz="2800" spc="-1" strike="noStrike">
                <a:solidFill>
                  <a:schemeClr val="dk1"/>
                </a:solidFill>
                <a:latin typeface="Calibri"/>
              </a:rPr>
              <a:t>Le 16 mars aura lieu l’intervention d’</a:t>
            </a:r>
            <a:r>
              <a:rPr b="1" lang="fr-FR" sz="2800" spc="-1" strike="noStrike">
                <a:solidFill>
                  <a:schemeClr val="dk1"/>
                </a:solidFill>
                <a:latin typeface="Calibri"/>
              </a:rPr>
              <a:t>anciens élèves du lycée </a:t>
            </a:r>
            <a:r>
              <a:rPr b="0" lang="fr-FR" sz="2800" spc="-1" strike="noStrike">
                <a:solidFill>
                  <a:schemeClr val="dk1"/>
                </a:solidFill>
                <a:latin typeface="Calibri"/>
              </a:rPr>
              <a:t>pour évoquer leur parcours de réussite.</a:t>
            </a:r>
            <a:endParaRPr b="0" lang="fr-FR" sz="2800" spc="-1" strike="noStrike">
              <a:solidFill>
                <a:srgbClr val="000000"/>
              </a:solidFill>
              <a:latin typeface="Calibri"/>
            </a:endParaRPr>
          </a:p>
          <a:p>
            <a:pPr marL="228600" indent="-228600" defTabSz="914400">
              <a:lnSpc>
                <a:spcPct val="90000"/>
              </a:lnSpc>
              <a:spcBef>
                <a:spcPts val="1001"/>
              </a:spcBef>
              <a:buClr>
                <a:srgbClr val="000000"/>
              </a:buClr>
              <a:buFont typeface="Arial"/>
              <a:buChar char="-"/>
              <a:tabLst>
                <a:tab algn="l" pos="0"/>
              </a:tabLst>
            </a:pPr>
            <a:r>
              <a:rPr b="0" lang="fr-FR" sz="2800" spc="-1" strike="noStrike">
                <a:solidFill>
                  <a:schemeClr val="dk1"/>
                </a:solidFill>
                <a:latin typeface="Calibri"/>
              </a:rPr>
              <a:t>Le </a:t>
            </a:r>
            <a:r>
              <a:rPr b="1" lang="fr-FR" sz="2800" spc="-1" strike="noStrike">
                <a:solidFill>
                  <a:schemeClr val="dk1"/>
                </a:solidFill>
                <a:latin typeface="Calibri"/>
              </a:rPr>
              <a:t>docteur en psychologue </a:t>
            </a:r>
            <a:r>
              <a:rPr b="0" lang="fr-FR" sz="2800" spc="-1" strike="noStrike">
                <a:solidFill>
                  <a:schemeClr val="dk1"/>
                </a:solidFill>
                <a:latin typeface="Calibri"/>
              </a:rPr>
              <a:t>Ludovic DESJARDINS qui évoquera le 10 avril avec nos élèves les </a:t>
            </a:r>
            <a:r>
              <a:rPr b="1" lang="fr-FR" sz="2800" spc="-1" strike="noStrike">
                <a:solidFill>
                  <a:schemeClr val="dk1"/>
                </a:solidFill>
                <a:latin typeface="Calibri"/>
              </a:rPr>
              <a:t>notions de phobie scolaire et de repli sur soi</a:t>
            </a:r>
            <a:r>
              <a:rPr b="0" lang="fr-FR" sz="2800" spc="-1" strike="noStrike">
                <a:solidFill>
                  <a:schemeClr val="dk1"/>
                </a:solidFill>
                <a:latin typeface="Calibri"/>
              </a:rPr>
              <a:t>. </a:t>
            </a:r>
            <a:endParaRPr b="0" lang="fr-FR" sz="2800" spc="-1" strike="noStrike">
              <a:solidFill>
                <a:srgbClr val="000000"/>
              </a:solidFill>
              <a:latin typeface="Calibri"/>
            </a:endParaRPr>
          </a:p>
          <a:p>
            <a:pPr marL="228600" indent="-228600" defTabSz="914400">
              <a:lnSpc>
                <a:spcPct val="90000"/>
              </a:lnSpc>
              <a:spcBef>
                <a:spcPts val="1001"/>
              </a:spcBef>
              <a:buClr>
                <a:srgbClr val="000000"/>
              </a:buClr>
              <a:buFont typeface="Arial"/>
              <a:buChar char="-"/>
              <a:tabLst>
                <a:tab algn="l" pos="0"/>
              </a:tabLst>
            </a:pPr>
            <a:r>
              <a:rPr b="0" lang="fr-FR" sz="2800" spc="-1" strike="noStrike">
                <a:solidFill>
                  <a:schemeClr val="dk1"/>
                </a:solidFill>
                <a:latin typeface="Calibri"/>
              </a:rPr>
              <a:t>Le 29 avril, l’association </a:t>
            </a:r>
            <a:r>
              <a:rPr b="1" lang="fr-FR" sz="2800" spc="-1" strike="noStrike">
                <a:solidFill>
                  <a:schemeClr val="dk1"/>
                </a:solidFill>
                <a:latin typeface="Calibri"/>
              </a:rPr>
              <a:t>PAEJ</a:t>
            </a:r>
            <a:r>
              <a:rPr b="0" lang="fr-FR" sz="2800" spc="-1" strike="noStrike">
                <a:solidFill>
                  <a:schemeClr val="dk1"/>
                </a:solidFill>
                <a:latin typeface="Calibri"/>
              </a:rPr>
              <a:t>  qui fera une intervention sur </a:t>
            </a:r>
            <a:r>
              <a:rPr b="1" lang="fr-FR" sz="2800" spc="-1" strike="noStrike">
                <a:solidFill>
                  <a:schemeClr val="dk1"/>
                </a:solidFill>
                <a:latin typeface="Calibri"/>
              </a:rPr>
              <a:t>la réussite </a:t>
            </a:r>
            <a:r>
              <a:rPr b="0" lang="fr-FR" sz="2800" spc="-1" strike="noStrike">
                <a:solidFill>
                  <a:schemeClr val="dk1"/>
                </a:solidFill>
                <a:latin typeface="Calibri"/>
              </a:rPr>
              <a:t>sous toutes ses formes, qu’elle soit personnelle, scolaire ou professionnelle et sur  l'importance </a:t>
            </a:r>
            <a:r>
              <a:rPr b="1" lang="fr-FR" sz="2800" spc="-1" strike="noStrike">
                <a:solidFill>
                  <a:schemeClr val="dk1"/>
                </a:solidFill>
                <a:latin typeface="Calibri"/>
              </a:rPr>
              <a:t>de parler et d'être écouté</a:t>
            </a:r>
            <a:r>
              <a:rPr b="0" lang="fr-FR" sz="2800" spc="-1" strike="noStrike">
                <a:solidFill>
                  <a:schemeClr val="dk1"/>
                </a:solidFill>
                <a:latin typeface="Calibri"/>
              </a:rPr>
              <a:t>.</a:t>
            </a:r>
            <a:endParaRPr b="0" lang="fr-FR" sz="2800" spc="-1" strike="noStrike">
              <a:solidFill>
                <a:srgbClr val="000000"/>
              </a:solidFill>
              <a:latin typeface="Calibri"/>
            </a:endParaRPr>
          </a:p>
          <a:p>
            <a:pPr indent="0" defTabSz="914400">
              <a:lnSpc>
                <a:spcPct val="90000"/>
              </a:lnSpc>
              <a:spcBef>
                <a:spcPts val="1001"/>
              </a:spcBef>
              <a:buNone/>
              <a:tabLst>
                <a:tab algn="l" pos="0"/>
              </a:tabLst>
            </a:pPr>
            <a:endParaRPr b="0" lang="fr-FR" sz="2800" spc="-1" strike="noStrike">
              <a:solidFill>
                <a:srgbClr val="000000"/>
              </a:solidFill>
              <a:latin typeface="Calibri"/>
            </a:endParaRPr>
          </a:p>
        </p:txBody>
      </p:sp>
      <p:sp>
        <p:nvSpPr>
          <p:cNvPr id="69" name="Rectangle 4"/>
          <p:cNvSpPr/>
          <p:nvPr/>
        </p:nvSpPr>
        <p:spPr>
          <a:xfrm>
            <a:off x="914760" y="6311880"/>
            <a:ext cx="10675440" cy="45468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i="1" lang="fr-FR" sz="800" spc="-1" strike="noStrike">
                <a:solidFill>
                  <a:schemeClr val="dk1"/>
                </a:solidFill>
                <a:latin typeface="Calibri"/>
              </a:rPr>
              <a:t>Action Collective Lycéee Marcel Deprez : Persévérance scolaire 2024/2025                                                                                                                                                                                                                                                                                                           13/01/2025</a:t>
            </a:r>
            <a:endParaRPr b="0" lang="fr-FR" sz="800" spc="-1" strike="noStrike">
              <a:solidFill>
                <a:srgbClr val="000000"/>
              </a:solidFill>
              <a:latin typeface="Calibri"/>
            </a:endParaRPr>
          </a:p>
          <a:p>
            <a:pPr defTabSz="914400">
              <a:lnSpc>
                <a:spcPct val="100000"/>
              </a:lnSpc>
            </a:pPr>
            <a:r>
              <a:rPr b="0" i="1" lang="fr-FR" sz="800" spc="-1" strike="noStrike">
                <a:solidFill>
                  <a:schemeClr val="dk1"/>
                </a:solidFill>
                <a:latin typeface="Calibri"/>
              </a:rPr>
              <a:t>Alain LAGARDE / SSFE 75</a:t>
            </a:r>
            <a:endParaRPr b="0" lang="fr-FR" sz="800" spc="-1" strike="noStrike">
              <a:solidFill>
                <a:srgbClr val="000000"/>
              </a:solidFill>
              <a:latin typeface="Calibri"/>
            </a:endParaRPr>
          </a:p>
          <a:p>
            <a:pPr defTabSz="914400">
              <a:lnSpc>
                <a:spcPct val="100000"/>
              </a:lnSpc>
            </a:pPr>
            <a:endParaRPr b="0" lang="fr-FR" sz="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Rectangle 1"/>
          <p:cNvSpPr/>
          <p:nvPr/>
        </p:nvSpPr>
        <p:spPr>
          <a:xfrm>
            <a:off x="3048120" y="1859400"/>
            <a:ext cx="6095160" cy="310716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1" i="1" lang="fr-FR" sz="1800" spc="-1" strike="noStrike">
                <a:solidFill>
                  <a:schemeClr val="dk1"/>
                </a:solidFill>
                <a:latin typeface="Calibri"/>
              </a:rPr>
              <a:t>Sous la supervision du Chef d’établissement Mr Cédric CARRARO</a:t>
            </a:r>
            <a:endParaRPr b="0" lang="fr-FR" sz="1800" spc="-1" strike="noStrike">
              <a:solidFill>
                <a:srgbClr val="000000"/>
              </a:solidFill>
              <a:latin typeface="Calibri"/>
            </a:endParaRPr>
          </a:p>
          <a:p>
            <a:pPr defTabSz="914400">
              <a:lnSpc>
                <a:spcPct val="100000"/>
              </a:lnSpc>
            </a:pPr>
            <a:r>
              <a:rPr b="1" i="1" lang="fr-FR" sz="1800" spc="-1" strike="noStrike">
                <a:solidFill>
                  <a:schemeClr val="dk1"/>
                </a:solidFill>
                <a:latin typeface="Calibri"/>
              </a:rPr>
              <a:t>Piloté par Assistant Social SSFE</a:t>
            </a:r>
            <a:endParaRPr b="0" lang="fr-FR" sz="1800" spc="-1" strike="noStrike">
              <a:solidFill>
                <a:srgbClr val="000000"/>
              </a:solidFill>
              <a:latin typeface="Calibri"/>
            </a:endParaRPr>
          </a:p>
          <a:p>
            <a:pPr defTabSz="914400">
              <a:lnSpc>
                <a:spcPct val="100000"/>
              </a:lnSpc>
            </a:pPr>
            <a:r>
              <a:rPr b="1" i="1" lang="fr-FR" sz="1800" spc="-1" strike="noStrike">
                <a:solidFill>
                  <a:schemeClr val="dk1"/>
                </a:solidFill>
                <a:latin typeface="Calibri"/>
              </a:rPr>
              <a:t>Mr Alain LAGARDE,</a:t>
            </a:r>
            <a:endParaRPr b="0" lang="fr-FR" sz="1800" spc="-1" strike="noStrike">
              <a:solidFill>
                <a:srgbClr val="000000"/>
              </a:solidFill>
              <a:latin typeface="Calibri"/>
            </a:endParaRPr>
          </a:p>
          <a:p>
            <a:pPr defTabSz="914400">
              <a:lnSpc>
                <a:spcPct val="100000"/>
              </a:lnSpc>
            </a:pPr>
            <a:r>
              <a:rPr b="1" i="1" lang="fr-FR" sz="1800" spc="-1" strike="noStrike">
                <a:solidFill>
                  <a:schemeClr val="dk1"/>
                </a:solidFill>
                <a:latin typeface="Calibri"/>
              </a:rPr>
              <a:t>Avec la collaboration : des élèves,</a:t>
            </a:r>
            <a:endParaRPr b="0" lang="fr-FR" sz="1800" spc="-1" strike="noStrike">
              <a:solidFill>
                <a:srgbClr val="000000"/>
              </a:solidFill>
              <a:latin typeface="Calibri"/>
            </a:endParaRPr>
          </a:p>
          <a:p>
            <a:pPr defTabSz="914400">
              <a:lnSpc>
                <a:spcPct val="100000"/>
              </a:lnSpc>
            </a:pPr>
            <a:r>
              <a:rPr b="1" i="1" lang="fr-FR" sz="1800" spc="-1" strike="noStrike">
                <a:solidFill>
                  <a:schemeClr val="dk1"/>
                </a:solidFill>
                <a:latin typeface="Calibri"/>
              </a:rPr>
              <a:t>Mr Fabien OCULI, Professeur Principal de la classe 2nd, </a:t>
            </a:r>
            <a:endParaRPr b="0" lang="fr-FR" sz="1800" spc="-1" strike="noStrike">
              <a:solidFill>
                <a:srgbClr val="000000"/>
              </a:solidFill>
              <a:latin typeface="Calibri"/>
            </a:endParaRPr>
          </a:p>
          <a:p>
            <a:pPr defTabSz="914400">
              <a:lnSpc>
                <a:spcPct val="100000"/>
              </a:lnSpc>
            </a:pPr>
            <a:r>
              <a:rPr b="1" i="1" lang="fr-FR" sz="1800" spc="-1" strike="noStrike">
                <a:solidFill>
                  <a:schemeClr val="dk1"/>
                </a:solidFill>
                <a:latin typeface="Calibri"/>
              </a:rPr>
              <a:t>Mr Melvin DEWKURRUN, Psychologue-EN, </a:t>
            </a:r>
            <a:endParaRPr b="0" lang="fr-FR" sz="1800" spc="-1" strike="noStrike">
              <a:solidFill>
                <a:srgbClr val="000000"/>
              </a:solidFill>
              <a:latin typeface="Calibri"/>
            </a:endParaRPr>
          </a:p>
          <a:p>
            <a:pPr defTabSz="914400">
              <a:lnSpc>
                <a:spcPct val="100000"/>
              </a:lnSpc>
            </a:pPr>
            <a:r>
              <a:rPr b="1" i="1" lang="fr-FR" sz="1800" spc="-1" strike="noStrike">
                <a:solidFill>
                  <a:schemeClr val="dk1"/>
                </a:solidFill>
                <a:latin typeface="Calibri"/>
              </a:rPr>
              <a:t>Mr Nicolas VANTHOUROUT, CPE </a:t>
            </a:r>
            <a:endParaRPr b="0" lang="fr-FR" sz="1800" spc="-1" strike="noStrike">
              <a:solidFill>
                <a:srgbClr val="000000"/>
              </a:solidFill>
              <a:latin typeface="Calibri"/>
            </a:endParaRPr>
          </a:p>
          <a:p>
            <a:pPr defTabSz="914400">
              <a:lnSpc>
                <a:spcPct val="100000"/>
              </a:lnSpc>
            </a:pPr>
            <a:r>
              <a:rPr b="1" i="1" lang="fr-FR" sz="1800" spc="-1" strike="noStrike">
                <a:solidFill>
                  <a:schemeClr val="dk1"/>
                </a:solidFill>
                <a:latin typeface="Calibri"/>
              </a:rPr>
              <a:t>les Enseignants du Lycée :  Mr Nassim ARKAM, Mr Angelin TOPCZYNSKI , Mr Karim AISSIOU</a:t>
            </a:r>
            <a:endParaRPr b="0" lang="fr-FR" sz="1800" spc="-1" strike="noStrike">
              <a:solidFill>
                <a:srgbClr val="000000"/>
              </a:solidFill>
              <a:latin typeface="Calibri"/>
            </a:endParaRPr>
          </a:p>
          <a:p>
            <a:pPr defTabSz="914400">
              <a:lnSpc>
                <a:spcPct val="100000"/>
              </a:lnSpc>
            </a:pPr>
            <a:r>
              <a:rPr b="1" i="1" lang="fr-FR" sz="1800" spc="-1" strike="noStrike">
                <a:solidFill>
                  <a:schemeClr val="dk1"/>
                </a:solidFill>
                <a:latin typeface="Calibri"/>
              </a:rPr>
              <a:t>et les Partenaires du Lycée. </a:t>
            </a:r>
            <a:endParaRPr b="0" lang="fr-FR" sz="1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0.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1.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2.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3.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4.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5.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6.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7.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8.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9.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93</TotalTime>
  <Application>Collabora_Office/23.05.10.1$Linux_X86_64 LibreOffice_project/c8fa7c01aa8a3e263c07b5cf4f72ace70f1d9308</Application>
  <AppVersion>15.0000</AppVersion>
  <Words>877</Words>
  <Paragraphs>56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2024-12-10T18:02:19Z</dcterms:created>
  <dc:creator>Anne Gascher</dc:creator>
  <dc:description/>
  <dc:language>fr-FR</dc:language>
  <cp:lastModifiedBy/>
  <dcterms:modified xsi:type="dcterms:W3CDTF">2025-02-07T15:31:35Z</dcterms:modified>
  <cp:revision>11</cp:revision>
  <dc:subject/>
  <dc:title>Persévérance scolaire – action….    Collège/lycée…..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Grand écran</vt:lpwstr>
  </property>
  <property fmtid="{D5CDD505-2E9C-101B-9397-08002B2CF9AE}" pid="3" name="Slides">
    <vt:i4>8</vt:i4>
  </property>
</Properties>
</file>