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22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7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41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61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09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67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50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5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44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24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7DC5-99A1-4A1B-B49C-3E575B17B3DB}" type="datetimeFigureOut">
              <a:rPr lang="fr-FR" smtClean="0"/>
              <a:t>10/01/2025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302A-82A6-4489-A799-4878F4DA51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40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0178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		Persévérance </a:t>
            </a:r>
            <a:r>
              <a:rPr lang="fr-FR" dirty="0" smtClean="0"/>
              <a:t>scolaire</a:t>
            </a:r>
            <a:br>
              <a:rPr lang="fr-FR" dirty="0" smtClean="0"/>
            </a:br>
            <a:r>
              <a:rPr lang="fr-FR" dirty="0" smtClean="0"/>
              <a:t>enseignement de la lecture</a:t>
            </a:r>
            <a:br>
              <a:rPr lang="fr-FR" dirty="0" smtClean="0"/>
            </a:br>
            <a:r>
              <a:rPr lang="fr-FR" dirty="0" smtClean="0"/>
              <a:t> aux élèves allophones en 1CAP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>	</a:t>
            </a:r>
            <a:r>
              <a:rPr lang="fr-FR" dirty="0" smtClean="0"/>
              <a:t>		</a:t>
            </a:r>
            <a:r>
              <a:rPr lang="fr-FR" dirty="0" smtClean="0"/>
              <a:t>Lycée Professionnel Edmond Rostand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779752"/>
          </a:xfrm>
        </p:spPr>
        <p:txBody>
          <a:bodyPr/>
          <a:lstStyle/>
          <a:p>
            <a:r>
              <a:rPr lang="fr-FR" dirty="0" smtClean="0"/>
              <a:t>Besoins : 11 HP, 10 parts de pacte</a:t>
            </a:r>
            <a:endParaRPr lang="fr-FR" dirty="0" smtClean="0"/>
          </a:p>
          <a:p>
            <a:r>
              <a:rPr lang="fr-FR" dirty="0" smtClean="0"/>
              <a:t>Objectifs </a:t>
            </a:r>
            <a:r>
              <a:rPr lang="fr-FR" dirty="0" smtClean="0"/>
              <a:t>: permettre le passage du diplôme et l’entrée dans les vies professionnelle et citoyenne.</a:t>
            </a:r>
            <a:endParaRPr lang="fr-FR" dirty="0" smtClean="0"/>
          </a:p>
          <a:p>
            <a:r>
              <a:rPr lang="fr-FR" dirty="0" smtClean="0"/>
              <a:t>Elèves ciblés et effectif </a:t>
            </a:r>
            <a:r>
              <a:rPr lang="fr-FR" dirty="0" smtClean="0"/>
              <a:t>concerné : entrants en 1CAP analphabètes, 20% de l’effectif soit douze élèves,</a:t>
            </a:r>
            <a:endParaRPr lang="fr-FR" dirty="0" smtClean="0"/>
          </a:p>
          <a:p>
            <a:r>
              <a:rPr lang="fr-FR" dirty="0" smtClean="0"/>
              <a:t>Plan </a:t>
            </a:r>
            <a:r>
              <a:rPr lang="fr-FR" dirty="0" smtClean="0"/>
              <a:t>d’action : formation en deux temps des personnels, identification du public à la rentrée, emplois du temps alignés pour cinq classes.</a:t>
            </a:r>
            <a:endParaRPr lang="fr-FR" dirty="0" smtClean="0"/>
          </a:p>
          <a:p>
            <a:r>
              <a:rPr lang="fr-FR" dirty="0" smtClean="0"/>
              <a:t>Partenaires </a:t>
            </a:r>
            <a:r>
              <a:rPr lang="fr-FR" dirty="0" smtClean="0"/>
              <a:t>externes : plan lecture, </a:t>
            </a:r>
            <a:r>
              <a:rPr lang="fr-FR" dirty="0" err="1" smtClean="0"/>
              <a:t>Casnav</a:t>
            </a:r>
            <a:r>
              <a:rPr lang="fr-FR" dirty="0" smtClean="0"/>
              <a:t>, bibliothèque de quartier.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22" y="365125"/>
            <a:ext cx="1009650" cy="1056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943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7196</TotalTime>
  <Words>81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Persévérance scolaire enseignement de la lecture  aux élèves allophones en 1CAP    Lycée Professionnel Edmond Rostand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Persévérance scolaire – action….    Collège/lycée…..</dc:title>
  <dc:creator>Anne Gascher</dc:creator>
  <cp:lastModifiedBy>ridf</cp:lastModifiedBy>
  <cp:revision>4</cp:revision>
  <dcterms:created xsi:type="dcterms:W3CDTF">2024-12-10T18:02:19Z</dcterms:created>
  <dcterms:modified xsi:type="dcterms:W3CDTF">2025-01-15T12:40:41Z</dcterms:modified>
</cp:coreProperties>
</file>